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9.jpg" ContentType="image/jpeg"/>
  <Override PartName="/ppt/media/image1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8" r:id="rId2"/>
    <p:sldId id="289" r:id="rId3"/>
    <p:sldId id="341" r:id="rId4"/>
    <p:sldId id="377" r:id="rId5"/>
    <p:sldId id="357" r:id="rId6"/>
    <p:sldId id="386"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0909"/>
    <a:srgbClr val="F89696"/>
    <a:srgbClr val="FFC1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210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B69B48-C0BC-4E12-9F12-C696D9FC855E}" type="datetimeFigureOut">
              <a:rPr lang="es-ES" smtClean="0"/>
              <a:t>29/09/2023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AC55E-A7D1-4B1D-881A-2690B1516EC7}" type="slidenum">
              <a:rPr lang="es-ES" smtClean="0"/>
              <a:t>‹Nº›</a:t>
            </a:fld>
            <a:endParaRPr lang="es-ES"/>
          </a:p>
        </p:txBody>
      </p:sp>
    </p:spTree>
    <p:extLst>
      <p:ext uri="{BB962C8B-B14F-4D97-AF65-F5344CB8AC3E}">
        <p14:creationId xmlns:p14="http://schemas.microsoft.com/office/powerpoint/2010/main" val="427140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896355-3DDC-9949-861F-AD0908BFCC23}" type="slidenum">
              <a:rPr lang="en-US" smtClean="0"/>
              <a:t>6</a:t>
            </a:fld>
            <a:endParaRPr lang="en-US"/>
          </a:p>
        </p:txBody>
      </p:sp>
    </p:spTree>
    <p:extLst>
      <p:ext uri="{BB962C8B-B14F-4D97-AF65-F5344CB8AC3E}">
        <p14:creationId xmlns:p14="http://schemas.microsoft.com/office/powerpoint/2010/main" val="1956520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A1D92D-5800-25BD-B7ED-3F074D56E62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2DCE6D9-EA4D-71F5-3059-BE3F4B2550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6B3ABBB-6F97-AB3B-803D-3D53E899D39C}"/>
              </a:ext>
            </a:extLst>
          </p:cNvPr>
          <p:cNvSpPr>
            <a:spLocks noGrp="1"/>
          </p:cNvSpPr>
          <p:nvPr>
            <p:ph type="dt" sz="half" idx="10"/>
          </p:nvPr>
        </p:nvSpPr>
        <p:spPr/>
        <p:txBody>
          <a:bodyPr/>
          <a:lstStyle/>
          <a:p>
            <a:fld id="{0C1FF03D-C6AA-4F09-862F-B7AF1A373063}" type="datetimeFigureOut">
              <a:rPr lang="es-ES" smtClean="0"/>
              <a:t>29/09/2023</a:t>
            </a:fld>
            <a:endParaRPr lang="es-ES"/>
          </a:p>
        </p:txBody>
      </p:sp>
      <p:sp>
        <p:nvSpPr>
          <p:cNvPr id="5" name="Marcador de pie de página 4">
            <a:extLst>
              <a:ext uri="{FF2B5EF4-FFF2-40B4-BE49-F238E27FC236}">
                <a16:creationId xmlns:a16="http://schemas.microsoft.com/office/drawing/2014/main" id="{87D59CCB-D8BB-F859-680A-78994F2DB58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43F10F-2680-9264-2994-39337A2B6A8C}"/>
              </a:ext>
            </a:extLst>
          </p:cNvPr>
          <p:cNvSpPr>
            <a:spLocks noGrp="1"/>
          </p:cNvSpPr>
          <p:nvPr>
            <p:ph type="sldNum" sz="quarter" idx="12"/>
          </p:nvPr>
        </p:nvSpPr>
        <p:spPr/>
        <p:txBody>
          <a:bodyPr/>
          <a:lstStyle/>
          <a:p>
            <a:fld id="{064F514D-8A46-44C2-AF7A-D9031457B43E}" type="slidenum">
              <a:rPr lang="es-ES" smtClean="0"/>
              <a:t>‹Nº›</a:t>
            </a:fld>
            <a:endParaRPr lang="es-ES"/>
          </a:p>
        </p:txBody>
      </p:sp>
    </p:spTree>
    <p:extLst>
      <p:ext uri="{BB962C8B-B14F-4D97-AF65-F5344CB8AC3E}">
        <p14:creationId xmlns:p14="http://schemas.microsoft.com/office/powerpoint/2010/main" val="711095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324867-CFB8-FF64-ED27-A0F58464AD0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14E9FCB-1FB2-3CF7-3B13-26D21F0B31F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747E1E-FBB9-C4E0-AFCA-2B4AD3F1EA0B}"/>
              </a:ext>
            </a:extLst>
          </p:cNvPr>
          <p:cNvSpPr>
            <a:spLocks noGrp="1"/>
          </p:cNvSpPr>
          <p:nvPr>
            <p:ph type="dt" sz="half" idx="10"/>
          </p:nvPr>
        </p:nvSpPr>
        <p:spPr/>
        <p:txBody>
          <a:bodyPr/>
          <a:lstStyle/>
          <a:p>
            <a:fld id="{0C1FF03D-C6AA-4F09-862F-B7AF1A373063}" type="datetimeFigureOut">
              <a:rPr lang="es-ES" smtClean="0"/>
              <a:t>29/09/2023</a:t>
            </a:fld>
            <a:endParaRPr lang="es-ES"/>
          </a:p>
        </p:txBody>
      </p:sp>
      <p:sp>
        <p:nvSpPr>
          <p:cNvPr id="5" name="Marcador de pie de página 4">
            <a:extLst>
              <a:ext uri="{FF2B5EF4-FFF2-40B4-BE49-F238E27FC236}">
                <a16:creationId xmlns:a16="http://schemas.microsoft.com/office/drawing/2014/main" id="{5EE55DB4-748A-E632-D042-3EB72B146A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B7DF8A-1A54-0F86-6BDF-B40A0070D4EB}"/>
              </a:ext>
            </a:extLst>
          </p:cNvPr>
          <p:cNvSpPr>
            <a:spLocks noGrp="1"/>
          </p:cNvSpPr>
          <p:nvPr>
            <p:ph type="sldNum" sz="quarter" idx="12"/>
          </p:nvPr>
        </p:nvSpPr>
        <p:spPr/>
        <p:txBody>
          <a:bodyPr/>
          <a:lstStyle/>
          <a:p>
            <a:fld id="{064F514D-8A46-44C2-AF7A-D9031457B43E}" type="slidenum">
              <a:rPr lang="es-ES" smtClean="0"/>
              <a:t>‹Nº›</a:t>
            </a:fld>
            <a:endParaRPr lang="es-ES"/>
          </a:p>
        </p:txBody>
      </p:sp>
    </p:spTree>
    <p:extLst>
      <p:ext uri="{BB962C8B-B14F-4D97-AF65-F5344CB8AC3E}">
        <p14:creationId xmlns:p14="http://schemas.microsoft.com/office/powerpoint/2010/main" val="367955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A07679-7750-4100-B3C7-75EB99DDE14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7E35C4F-45E2-EAEE-0821-AD65D1B0048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F1F0C08-8B3F-D625-C499-0E81AB732C12}"/>
              </a:ext>
            </a:extLst>
          </p:cNvPr>
          <p:cNvSpPr>
            <a:spLocks noGrp="1"/>
          </p:cNvSpPr>
          <p:nvPr>
            <p:ph type="dt" sz="half" idx="10"/>
          </p:nvPr>
        </p:nvSpPr>
        <p:spPr/>
        <p:txBody>
          <a:bodyPr/>
          <a:lstStyle/>
          <a:p>
            <a:fld id="{0C1FF03D-C6AA-4F09-862F-B7AF1A373063}" type="datetimeFigureOut">
              <a:rPr lang="es-ES" smtClean="0"/>
              <a:t>29/09/2023</a:t>
            </a:fld>
            <a:endParaRPr lang="es-ES"/>
          </a:p>
        </p:txBody>
      </p:sp>
      <p:sp>
        <p:nvSpPr>
          <p:cNvPr id="5" name="Marcador de pie de página 4">
            <a:extLst>
              <a:ext uri="{FF2B5EF4-FFF2-40B4-BE49-F238E27FC236}">
                <a16:creationId xmlns:a16="http://schemas.microsoft.com/office/drawing/2014/main" id="{B8421EEE-00CE-5277-6598-3A7D74CDB6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664827-FFFD-F450-7021-58FB5A81BC92}"/>
              </a:ext>
            </a:extLst>
          </p:cNvPr>
          <p:cNvSpPr>
            <a:spLocks noGrp="1"/>
          </p:cNvSpPr>
          <p:nvPr>
            <p:ph type="sldNum" sz="quarter" idx="12"/>
          </p:nvPr>
        </p:nvSpPr>
        <p:spPr/>
        <p:txBody>
          <a:bodyPr/>
          <a:lstStyle/>
          <a:p>
            <a:fld id="{064F514D-8A46-44C2-AF7A-D9031457B43E}" type="slidenum">
              <a:rPr lang="es-ES" smtClean="0"/>
              <a:t>‹Nº›</a:t>
            </a:fld>
            <a:endParaRPr lang="es-ES"/>
          </a:p>
        </p:txBody>
      </p:sp>
    </p:spTree>
    <p:extLst>
      <p:ext uri="{BB962C8B-B14F-4D97-AF65-F5344CB8AC3E}">
        <p14:creationId xmlns:p14="http://schemas.microsoft.com/office/powerpoint/2010/main" val="300750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‹Nº›</a:t>
            </a:fld>
            <a:endParaRPr lang="en-US" dirty="0"/>
          </a:p>
        </p:txBody>
      </p:sp>
      <p:sp>
        <p:nvSpPr>
          <p:cNvPr id="5" name="Picture Placeholder 4"/>
          <p:cNvSpPr>
            <a:spLocks noGrp="1"/>
          </p:cNvSpPr>
          <p:nvPr>
            <p:ph type="pic" sz="quarter" idx="11" hasCustomPrompt="1"/>
          </p:nvPr>
        </p:nvSpPr>
        <p:spPr>
          <a:xfrm>
            <a:off x="9056536" y="0"/>
            <a:ext cx="313546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
        <p:nvSpPr>
          <p:cNvPr id="7" name="Rectangle 6"/>
          <p:cNvSpPr/>
          <p:nvPr userDrawn="1"/>
        </p:nvSpPr>
        <p:spPr>
          <a:xfrm>
            <a:off x="0" y="0"/>
            <a:ext cx="990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Номер слайда 21"/>
          <p:cNvSpPr txBox="1">
            <a:spLocks/>
          </p:cNvSpPr>
          <p:nvPr userDrawn="1"/>
        </p:nvSpPr>
        <p:spPr>
          <a:xfrm>
            <a:off x="235873"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solidFill>
                  <a:schemeClr val="tx1">
                    <a:lumMod val="50000"/>
                    <a:lumOff val="50000"/>
                    <a:alpha val="70000"/>
                  </a:schemeClr>
                </a:solidFill>
              </a:rPr>
              <a:pPr/>
              <a:t>‹Nº›</a:t>
            </a:fld>
            <a:endParaRPr lang="en-US" dirty="0">
              <a:solidFill>
                <a:schemeClr val="tx1">
                  <a:lumMod val="50000"/>
                  <a:lumOff val="50000"/>
                  <a:alpha val="70000"/>
                </a:schemeClr>
              </a:solidFill>
            </a:endParaRPr>
          </a:p>
        </p:txBody>
      </p:sp>
      <p:cxnSp>
        <p:nvCxnSpPr>
          <p:cNvPr id="9" name="Straight Connector 8"/>
          <p:cNvCxnSpPr/>
          <p:nvPr userDrawn="1"/>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916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‹Nº›</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3590267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‹Nº›</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8893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‹Nº›</a:t>
            </a:fld>
            <a:endParaRPr lang="en-US" dirty="0"/>
          </a:p>
        </p:txBody>
      </p:sp>
      <p:sp>
        <p:nvSpPr>
          <p:cNvPr id="5" name="Picture Placeholder 4"/>
          <p:cNvSpPr>
            <a:spLocks noGrp="1"/>
          </p:cNvSpPr>
          <p:nvPr>
            <p:ph type="pic" sz="quarter" idx="11" hasCustomPrompt="1"/>
          </p:nvPr>
        </p:nvSpPr>
        <p:spPr>
          <a:xfrm>
            <a:off x="0" y="0"/>
            <a:ext cx="6096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206448" y="990269"/>
            <a:ext cx="6414052" cy="2438731"/>
          </a:xfrm>
        </p:spPr>
        <p:txBody>
          <a:bodyPr/>
          <a:lstStyle>
            <a:lvl1pPr>
              <a:defRPr sz="5400"/>
            </a:lvl1pPr>
          </a:lstStyle>
          <a:p>
            <a:r>
              <a:rPr lang="en-US" dirty="0"/>
              <a:t>CLICK TO EDIT MASTER TITLE STYLE</a:t>
            </a:r>
          </a:p>
        </p:txBody>
      </p:sp>
    </p:spTree>
    <p:extLst>
      <p:ext uri="{BB962C8B-B14F-4D97-AF65-F5344CB8AC3E}">
        <p14:creationId xmlns:p14="http://schemas.microsoft.com/office/powerpoint/2010/main" val="3854903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0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43536" y="1831343"/>
            <a:ext cx="6641556" cy="3899528"/>
          </a:xfrm>
          <a:prstGeom prst="rect">
            <a:avLst/>
          </a:prstGeom>
          <a:effectLst/>
        </p:spPr>
      </p:pic>
      <p:sp>
        <p:nvSpPr>
          <p:cNvPr id="6" name="Picture Placeholder 2"/>
          <p:cNvSpPr>
            <a:spLocks noGrp="1"/>
          </p:cNvSpPr>
          <p:nvPr>
            <p:ph type="pic" sz="quarter" idx="12" hasCustomPrompt="1"/>
          </p:nvPr>
        </p:nvSpPr>
        <p:spPr>
          <a:xfrm>
            <a:off x="6151157" y="2075607"/>
            <a:ext cx="5026766" cy="3163953"/>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28" name="Rectangle 27"/>
          <p:cNvSpPr/>
          <p:nvPr userDrawn="1"/>
        </p:nvSpPr>
        <p:spPr>
          <a:xfrm>
            <a:off x="8294358" y="5373428"/>
            <a:ext cx="660400" cy="138910"/>
          </a:xfrm>
          <a:prstGeom prst="rect">
            <a:avLst/>
          </a:prstGeom>
          <a:solidFill>
            <a:srgbClr val="1F1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74746654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F38B68-4D60-F8D9-0D41-911976367A4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41474B4-58A2-D982-09EA-1304A9444A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5920197-1018-FF85-C007-4370D151339E}"/>
              </a:ext>
            </a:extLst>
          </p:cNvPr>
          <p:cNvSpPr>
            <a:spLocks noGrp="1"/>
          </p:cNvSpPr>
          <p:nvPr>
            <p:ph type="dt" sz="half" idx="10"/>
          </p:nvPr>
        </p:nvSpPr>
        <p:spPr/>
        <p:txBody>
          <a:bodyPr/>
          <a:lstStyle/>
          <a:p>
            <a:fld id="{0C1FF03D-C6AA-4F09-862F-B7AF1A373063}" type="datetimeFigureOut">
              <a:rPr lang="es-ES" smtClean="0"/>
              <a:t>29/09/2023</a:t>
            </a:fld>
            <a:endParaRPr lang="es-ES"/>
          </a:p>
        </p:txBody>
      </p:sp>
      <p:sp>
        <p:nvSpPr>
          <p:cNvPr id="5" name="Marcador de pie de página 4">
            <a:extLst>
              <a:ext uri="{FF2B5EF4-FFF2-40B4-BE49-F238E27FC236}">
                <a16:creationId xmlns:a16="http://schemas.microsoft.com/office/drawing/2014/main" id="{1641B91A-AA70-39B4-39C7-D6266D90B60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9C26151-6307-E698-8129-E7B9BECBBCD4}"/>
              </a:ext>
            </a:extLst>
          </p:cNvPr>
          <p:cNvSpPr>
            <a:spLocks noGrp="1"/>
          </p:cNvSpPr>
          <p:nvPr>
            <p:ph type="sldNum" sz="quarter" idx="12"/>
          </p:nvPr>
        </p:nvSpPr>
        <p:spPr/>
        <p:txBody>
          <a:bodyPr/>
          <a:lstStyle/>
          <a:p>
            <a:fld id="{064F514D-8A46-44C2-AF7A-D9031457B43E}" type="slidenum">
              <a:rPr lang="es-ES" smtClean="0"/>
              <a:t>‹Nº›</a:t>
            </a:fld>
            <a:endParaRPr lang="es-ES"/>
          </a:p>
        </p:txBody>
      </p:sp>
    </p:spTree>
    <p:extLst>
      <p:ext uri="{BB962C8B-B14F-4D97-AF65-F5344CB8AC3E}">
        <p14:creationId xmlns:p14="http://schemas.microsoft.com/office/powerpoint/2010/main" val="64572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ED1A3F-8AD2-F9B8-4E9E-541CF42771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38A4101-06B4-E827-546E-48FC7C349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38D4B77-A47F-C30D-04A9-810A7B73CC51}"/>
              </a:ext>
            </a:extLst>
          </p:cNvPr>
          <p:cNvSpPr>
            <a:spLocks noGrp="1"/>
          </p:cNvSpPr>
          <p:nvPr>
            <p:ph type="dt" sz="half" idx="10"/>
          </p:nvPr>
        </p:nvSpPr>
        <p:spPr/>
        <p:txBody>
          <a:bodyPr/>
          <a:lstStyle/>
          <a:p>
            <a:fld id="{0C1FF03D-C6AA-4F09-862F-B7AF1A373063}" type="datetimeFigureOut">
              <a:rPr lang="es-ES" smtClean="0"/>
              <a:t>29/09/2023</a:t>
            </a:fld>
            <a:endParaRPr lang="es-ES"/>
          </a:p>
        </p:txBody>
      </p:sp>
      <p:sp>
        <p:nvSpPr>
          <p:cNvPr id="5" name="Marcador de pie de página 4">
            <a:extLst>
              <a:ext uri="{FF2B5EF4-FFF2-40B4-BE49-F238E27FC236}">
                <a16:creationId xmlns:a16="http://schemas.microsoft.com/office/drawing/2014/main" id="{96E56630-EE4F-953F-C6EA-0C1B4370D6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442D773-E872-BD48-C792-481771BAFB32}"/>
              </a:ext>
            </a:extLst>
          </p:cNvPr>
          <p:cNvSpPr>
            <a:spLocks noGrp="1"/>
          </p:cNvSpPr>
          <p:nvPr>
            <p:ph type="sldNum" sz="quarter" idx="12"/>
          </p:nvPr>
        </p:nvSpPr>
        <p:spPr/>
        <p:txBody>
          <a:bodyPr/>
          <a:lstStyle/>
          <a:p>
            <a:fld id="{064F514D-8A46-44C2-AF7A-D9031457B43E}" type="slidenum">
              <a:rPr lang="es-ES" smtClean="0"/>
              <a:t>‹Nº›</a:t>
            </a:fld>
            <a:endParaRPr lang="es-ES"/>
          </a:p>
        </p:txBody>
      </p:sp>
    </p:spTree>
    <p:extLst>
      <p:ext uri="{BB962C8B-B14F-4D97-AF65-F5344CB8AC3E}">
        <p14:creationId xmlns:p14="http://schemas.microsoft.com/office/powerpoint/2010/main" val="91225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760BB6-BD69-28C7-04CB-32827E4A04B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3ABC51D-604C-B909-201A-B3C199BE626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E88578B-71E2-04AE-6B25-4EBFFFA3B19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74A58A2-866A-6B8E-4FC4-772BE13E9304}"/>
              </a:ext>
            </a:extLst>
          </p:cNvPr>
          <p:cNvSpPr>
            <a:spLocks noGrp="1"/>
          </p:cNvSpPr>
          <p:nvPr>
            <p:ph type="dt" sz="half" idx="10"/>
          </p:nvPr>
        </p:nvSpPr>
        <p:spPr/>
        <p:txBody>
          <a:bodyPr/>
          <a:lstStyle/>
          <a:p>
            <a:fld id="{0C1FF03D-C6AA-4F09-862F-B7AF1A373063}" type="datetimeFigureOut">
              <a:rPr lang="es-ES" smtClean="0"/>
              <a:t>29/09/2023</a:t>
            </a:fld>
            <a:endParaRPr lang="es-ES"/>
          </a:p>
        </p:txBody>
      </p:sp>
      <p:sp>
        <p:nvSpPr>
          <p:cNvPr id="6" name="Marcador de pie de página 5">
            <a:extLst>
              <a:ext uri="{FF2B5EF4-FFF2-40B4-BE49-F238E27FC236}">
                <a16:creationId xmlns:a16="http://schemas.microsoft.com/office/drawing/2014/main" id="{FAFB5730-64E4-7337-C31D-E794795489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222BD4-4DCD-7FC0-5834-7E452F638204}"/>
              </a:ext>
            </a:extLst>
          </p:cNvPr>
          <p:cNvSpPr>
            <a:spLocks noGrp="1"/>
          </p:cNvSpPr>
          <p:nvPr>
            <p:ph type="sldNum" sz="quarter" idx="12"/>
          </p:nvPr>
        </p:nvSpPr>
        <p:spPr/>
        <p:txBody>
          <a:bodyPr/>
          <a:lstStyle/>
          <a:p>
            <a:fld id="{064F514D-8A46-44C2-AF7A-D9031457B43E}" type="slidenum">
              <a:rPr lang="es-ES" smtClean="0"/>
              <a:t>‹Nº›</a:t>
            </a:fld>
            <a:endParaRPr lang="es-ES"/>
          </a:p>
        </p:txBody>
      </p:sp>
    </p:spTree>
    <p:extLst>
      <p:ext uri="{BB962C8B-B14F-4D97-AF65-F5344CB8AC3E}">
        <p14:creationId xmlns:p14="http://schemas.microsoft.com/office/powerpoint/2010/main" val="3860176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F1DD0-E4EA-A165-2EED-5983D0214D8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FE4AC3-FDA9-2671-033D-BD0A53A67B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6DFB250-CC8C-8495-76F1-4B61C05AF0D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8E880AC-F548-60A5-7D5B-86715FA84E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B2B8B7F-6982-B60C-2636-B6A84C5D1A8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478F259-6EA4-C284-50D7-10550D816F08}"/>
              </a:ext>
            </a:extLst>
          </p:cNvPr>
          <p:cNvSpPr>
            <a:spLocks noGrp="1"/>
          </p:cNvSpPr>
          <p:nvPr>
            <p:ph type="dt" sz="half" idx="10"/>
          </p:nvPr>
        </p:nvSpPr>
        <p:spPr/>
        <p:txBody>
          <a:bodyPr/>
          <a:lstStyle/>
          <a:p>
            <a:fld id="{0C1FF03D-C6AA-4F09-862F-B7AF1A373063}" type="datetimeFigureOut">
              <a:rPr lang="es-ES" smtClean="0"/>
              <a:t>29/09/2023</a:t>
            </a:fld>
            <a:endParaRPr lang="es-ES"/>
          </a:p>
        </p:txBody>
      </p:sp>
      <p:sp>
        <p:nvSpPr>
          <p:cNvPr id="8" name="Marcador de pie de página 7">
            <a:extLst>
              <a:ext uri="{FF2B5EF4-FFF2-40B4-BE49-F238E27FC236}">
                <a16:creationId xmlns:a16="http://schemas.microsoft.com/office/drawing/2014/main" id="{0A40D324-F1A0-41C6-531E-BDDB03DAC70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797DE2C-5992-9154-82F1-27315D1AFB79}"/>
              </a:ext>
            </a:extLst>
          </p:cNvPr>
          <p:cNvSpPr>
            <a:spLocks noGrp="1"/>
          </p:cNvSpPr>
          <p:nvPr>
            <p:ph type="sldNum" sz="quarter" idx="12"/>
          </p:nvPr>
        </p:nvSpPr>
        <p:spPr/>
        <p:txBody>
          <a:bodyPr/>
          <a:lstStyle/>
          <a:p>
            <a:fld id="{064F514D-8A46-44C2-AF7A-D9031457B43E}" type="slidenum">
              <a:rPr lang="es-ES" smtClean="0"/>
              <a:t>‹Nº›</a:t>
            </a:fld>
            <a:endParaRPr lang="es-ES"/>
          </a:p>
        </p:txBody>
      </p:sp>
    </p:spTree>
    <p:extLst>
      <p:ext uri="{BB962C8B-B14F-4D97-AF65-F5344CB8AC3E}">
        <p14:creationId xmlns:p14="http://schemas.microsoft.com/office/powerpoint/2010/main" val="129114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2D96B5-848D-A786-EF18-5E0DA839EF9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01E03BA-298A-C0A0-38DA-CB7FAB9A8FFB}"/>
              </a:ext>
            </a:extLst>
          </p:cNvPr>
          <p:cNvSpPr>
            <a:spLocks noGrp="1"/>
          </p:cNvSpPr>
          <p:nvPr>
            <p:ph type="dt" sz="half" idx="10"/>
          </p:nvPr>
        </p:nvSpPr>
        <p:spPr/>
        <p:txBody>
          <a:bodyPr/>
          <a:lstStyle/>
          <a:p>
            <a:fld id="{0C1FF03D-C6AA-4F09-862F-B7AF1A373063}" type="datetimeFigureOut">
              <a:rPr lang="es-ES" smtClean="0"/>
              <a:t>29/09/2023</a:t>
            </a:fld>
            <a:endParaRPr lang="es-ES"/>
          </a:p>
        </p:txBody>
      </p:sp>
      <p:sp>
        <p:nvSpPr>
          <p:cNvPr id="4" name="Marcador de pie de página 3">
            <a:extLst>
              <a:ext uri="{FF2B5EF4-FFF2-40B4-BE49-F238E27FC236}">
                <a16:creationId xmlns:a16="http://schemas.microsoft.com/office/drawing/2014/main" id="{18DADDF1-3BB6-4459-CCEB-EF881C1C5C6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92DD6D7-4ECC-C52C-8F11-31B8CE255881}"/>
              </a:ext>
            </a:extLst>
          </p:cNvPr>
          <p:cNvSpPr>
            <a:spLocks noGrp="1"/>
          </p:cNvSpPr>
          <p:nvPr>
            <p:ph type="sldNum" sz="quarter" idx="12"/>
          </p:nvPr>
        </p:nvSpPr>
        <p:spPr/>
        <p:txBody>
          <a:bodyPr/>
          <a:lstStyle/>
          <a:p>
            <a:fld id="{064F514D-8A46-44C2-AF7A-D9031457B43E}" type="slidenum">
              <a:rPr lang="es-ES" smtClean="0"/>
              <a:t>‹Nº›</a:t>
            </a:fld>
            <a:endParaRPr lang="es-ES"/>
          </a:p>
        </p:txBody>
      </p:sp>
    </p:spTree>
    <p:extLst>
      <p:ext uri="{BB962C8B-B14F-4D97-AF65-F5344CB8AC3E}">
        <p14:creationId xmlns:p14="http://schemas.microsoft.com/office/powerpoint/2010/main" val="65535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C3CC309-9E62-2744-1C8C-428A27EB4A5F}"/>
              </a:ext>
            </a:extLst>
          </p:cNvPr>
          <p:cNvSpPr>
            <a:spLocks noGrp="1"/>
          </p:cNvSpPr>
          <p:nvPr>
            <p:ph type="dt" sz="half" idx="10"/>
          </p:nvPr>
        </p:nvSpPr>
        <p:spPr/>
        <p:txBody>
          <a:bodyPr/>
          <a:lstStyle/>
          <a:p>
            <a:fld id="{0C1FF03D-C6AA-4F09-862F-B7AF1A373063}" type="datetimeFigureOut">
              <a:rPr lang="es-ES" smtClean="0"/>
              <a:t>29/09/2023</a:t>
            </a:fld>
            <a:endParaRPr lang="es-ES"/>
          </a:p>
        </p:txBody>
      </p:sp>
      <p:sp>
        <p:nvSpPr>
          <p:cNvPr id="3" name="Marcador de pie de página 2">
            <a:extLst>
              <a:ext uri="{FF2B5EF4-FFF2-40B4-BE49-F238E27FC236}">
                <a16:creationId xmlns:a16="http://schemas.microsoft.com/office/drawing/2014/main" id="{8955E2D0-702B-2D64-4399-5988951E7D8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B5F5865-F729-3FAE-748A-0734D10EA917}"/>
              </a:ext>
            </a:extLst>
          </p:cNvPr>
          <p:cNvSpPr>
            <a:spLocks noGrp="1"/>
          </p:cNvSpPr>
          <p:nvPr>
            <p:ph type="sldNum" sz="quarter" idx="12"/>
          </p:nvPr>
        </p:nvSpPr>
        <p:spPr/>
        <p:txBody>
          <a:bodyPr/>
          <a:lstStyle/>
          <a:p>
            <a:fld id="{064F514D-8A46-44C2-AF7A-D9031457B43E}" type="slidenum">
              <a:rPr lang="es-ES" smtClean="0"/>
              <a:t>‹Nº›</a:t>
            </a:fld>
            <a:endParaRPr lang="es-ES"/>
          </a:p>
        </p:txBody>
      </p:sp>
    </p:spTree>
    <p:extLst>
      <p:ext uri="{BB962C8B-B14F-4D97-AF65-F5344CB8AC3E}">
        <p14:creationId xmlns:p14="http://schemas.microsoft.com/office/powerpoint/2010/main" val="268675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13A7C-D065-149D-98EB-5708FEE35E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514074F-976B-DCE6-4AF4-682795554E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8D98BA4-F3D2-BD89-B7F9-E8CBA26E8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00DD93-266B-CFCB-4472-947D3583CCE8}"/>
              </a:ext>
            </a:extLst>
          </p:cNvPr>
          <p:cNvSpPr>
            <a:spLocks noGrp="1"/>
          </p:cNvSpPr>
          <p:nvPr>
            <p:ph type="dt" sz="half" idx="10"/>
          </p:nvPr>
        </p:nvSpPr>
        <p:spPr/>
        <p:txBody>
          <a:bodyPr/>
          <a:lstStyle/>
          <a:p>
            <a:fld id="{0C1FF03D-C6AA-4F09-862F-B7AF1A373063}" type="datetimeFigureOut">
              <a:rPr lang="es-ES" smtClean="0"/>
              <a:t>29/09/2023</a:t>
            </a:fld>
            <a:endParaRPr lang="es-ES"/>
          </a:p>
        </p:txBody>
      </p:sp>
      <p:sp>
        <p:nvSpPr>
          <p:cNvPr id="6" name="Marcador de pie de página 5">
            <a:extLst>
              <a:ext uri="{FF2B5EF4-FFF2-40B4-BE49-F238E27FC236}">
                <a16:creationId xmlns:a16="http://schemas.microsoft.com/office/drawing/2014/main" id="{BBCB460E-F04E-68CB-2159-B6A30D6F8E4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D8E2C3-1EDE-879F-59CC-7ED1C9BC816A}"/>
              </a:ext>
            </a:extLst>
          </p:cNvPr>
          <p:cNvSpPr>
            <a:spLocks noGrp="1"/>
          </p:cNvSpPr>
          <p:nvPr>
            <p:ph type="sldNum" sz="quarter" idx="12"/>
          </p:nvPr>
        </p:nvSpPr>
        <p:spPr/>
        <p:txBody>
          <a:bodyPr/>
          <a:lstStyle/>
          <a:p>
            <a:fld id="{064F514D-8A46-44C2-AF7A-D9031457B43E}" type="slidenum">
              <a:rPr lang="es-ES" smtClean="0"/>
              <a:t>‹Nº›</a:t>
            </a:fld>
            <a:endParaRPr lang="es-ES"/>
          </a:p>
        </p:txBody>
      </p:sp>
    </p:spTree>
    <p:extLst>
      <p:ext uri="{BB962C8B-B14F-4D97-AF65-F5344CB8AC3E}">
        <p14:creationId xmlns:p14="http://schemas.microsoft.com/office/powerpoint/2010/main" val="202127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643BA-108F-E1AD-BA42-C2C0D175F78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CAAA42E-D121-0DF9-7713-5F1F02DB40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23F51F-8791-B8AA-337D-6DB28E922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7248F5-16F4-6BDF-05C3-8D08489393BA}"/>
              </a:ext>
            </a:extLst>
          </p:cNvPr>
          <p:cNvSpPr>
            <a:spLocks noGrp="1"/>
          </p:cNvSpPr>
          <p:nvPr>
            <p:ph type="dt" sz="half" idx="10"/>
          </p:nvPr>
        </p:nvSpPr>
        <p:spPr/>
        <p:txBody>
          <a:bodyPr/>
          <a:lstStyle/>
          <a:p>
            <a:fld id="{0C1FF03D-C6AA-4F09-862F-B7AF1A373063}" type="datetimeFigureOut">
              <a:rPr lang="es-ES" smtClean="0"/>
              <a:t>29/09/2023</a:t>
            </a:fld>
            <a:endParaRPr lang="es-ES"/>
          </a:p>
        </p:txBody>
      </p:sp>
      <p:sp>
        <p:nvSpPr>
          <p:cNvPr id="6" name="Marcador de pie de página 5">
            <a:extLst>
              <a:ext uri="{FF2B5EF4-FFF2-40B4-BE49-F238E27FC236}">
                <a16:creationId xmlns:a16="http://schemas.microsoft.com/office/drawing/2014/main" id="{9924AEE5-F6F6-1F07-EBFE-A2067FC3B09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14F857-E8C9-C1DF-6A9B-D6DA812065CB}"/>
              </a:ext>
            </a:extLst>
          </p:cNvPr>
          <p:cNvSpPr>
            <a:spLocks noGrp="1"/>
          </p:cNvSpPr>
          <p:nvPr>
            <p:ph type="sldNum" sz="quarter" idx="12"/>
          </p:nvPr>
        </p:nvSpPr>
        <p:spPr/>
        <p:txBody>
          <a:bodyPr/>
          <a:lstStyle/>
          <a:p>
            <a:fld id="{064F514D-8A46-44C2-AF7A-D9031457B43E}" type="slidenum">
              <a:rPr lang="es-ES" smtClean="0"/>
              <a:t>‹Nº›</a:t>
            </a:fld>
            <a:endParaRPr lang="es-ES"/>
          </a:p>
        </p:txBody>
      </p:sp>
    </p:spTree>
    <p:extLst>
      <p:ext uri="{BB962C8B-B14F-4D97-AF65-F5344CB8AC3E}">
        <p14:creationId xmlns:p14="http://schemas.microsoft.com/office/powerpoint/2010/main" val="304661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71BF746-5625-4E64-C861-96D79E2B3C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5977FB2-6B9C-CDA6-6E83-4AF9FB7BFF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F316A01-71A5-77DD-4E09-85004026BA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FF03D-C6AA-4F09-862F-B7AF1A373063}" type="datetimeFigureOut">
              <a:rPr lang="es-ES" smtClean="0"/>
              <a:t>29/09/2023</a:t>
            </a:fld>
            <a:endParaRPr lang="es-ES"/>
          </a:p>
        </p:txBody>
      </p:sp>
      <p:sp>
        <p:nvSpPr>
          <p:cNvPr id="5" name="Marcador de pie de página 4">
            <a:extLst>
              <a:ext uri="{FF2B5EF4-FFF2-40B4-BE49-F238E27FC236}">
                <a16:creationId xmlns:a16="http://schemas.microsoft.com/office/drawing/2014/main" id="{8DC9DBA6-D520-F4D4-9CBC-1431FFE569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3ECF79A-D59D-6493-4278-702D8DDABE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F514D-8A46-44C2-AF7A-D9031457B43E}" type="slidenum">
              <a:rPr lang="es-ES" smtClean="0"/>
              <a:t>‹Nº›</a:t>
            </a:fld>
            <a:endParaRPr lang="es-ES"/>
          </a:p>
        </p:txBody>
      </p:sp>
    </p:spTree>
    <p:extLst>
      <p:ext uri="{BB962C8B-B14F-4D97-AF65-F5344CB8AC3E}">
        <p14:creationId xmlns:p14="http://schemas.microsoft.com/office/powerpoint/2010/main" val="1287889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celerapyme.gob.es/quieres-conocer-el-grado-de-digitalizacion-de-tu-pyme" TargetMode="External"/><Relationship Id="rId1" Type="http://schemas.openxmlformats.org/officeDocument/2006/relationships/slideLayout" Target="../slideLayouts/slideLayout1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1</a:t>
            </a:fld>
            <a:endParaRPr lang="en-US" dirty="0"/>
          </a:p>
        </p:txBody>
      </p:sp>
      <p:sp>
        <p:nvSpPr>
          <p:cNvPr id="4" name="Title 3"/>
          <p:cNvSpPr>
            <a:spLocks noGrp="1"/>
          </p:cNvSpPr>
          <p:nvPr>
            <p:ph type="title"/>
          </p:nvPr>
        </p:nvSpPr>
        <p:spPr>
          <a:xfrm>
            <a:off x="1866900" y="338979"/>
            <a:ext cx="5832613" cy="650300"/>
          </a:xfrm>
        </p:spPr>
        <p:txBody>
          <a:bodyPr>
            <a:normAutofit/>
          </a:bodyPr>
          <a:lstStyle/>
          <a:p>
            <a:r>
              <a:rPr lang="es-ES" dirty="0">
                <a:solidFill>
                  <a:schemeClr val="tx1">
                    <a:lumMod val="65000"/>
                    <a:lumOff val="35000"/>
                  </a:schemeClr>
                </a:solidFill>
              </a:rPr>
              <a:t>VP SERVICIOS y OLBIA SYSTEM</a:t>
            </a:r>
            <a:endParaRPr lang="en-US" dirty="0">
              <a:solidFill>
                <a:schemeClr val="tx1">
                  <a:lumMod val="65000"/>
                  <a:lumOff val="35000"/>
                </a:schemeClr>
              </a:solidFill>
            </a:endParaRPr>
          </a:p>
        </p:txBody>
      </p:sp>
      <p:sp>
        <p:nvSpPr>
          <p:cNvPr id="9" name="TextBox 8"/>
          <p:cNvSpPr txBox="1"/>
          <p:nvPr/>
        </p:nvSpPr>
        <p:spPr>
          <a:xfrm>
            <a:off x="1363864" y="2074651"/>
            <a:ext cx="4069633" cy="279051"/>
          </a:xfrm>
          <a:prstGeom prst="rect">
            <a:avLst/>
          </a:prstGeom>
          <a:noFill/>
        </p:spPr>
        <p:txBody>
          <a:bodyPr wrap="square" lIns="0" rIns="0" rtlCol="0">
            <a:spAutoFit/>
          </a:bodyPr>
          <a:lstStyle/>
          <a:p>
            <a:pPr>
              <a:lnSpc>
                <a:spcPct val="70000"/>
              </a:lnSpc>
            </a:pPr>
            <a:r>
              <a:rPr lang="en-US" sz="1600" dirty="0">
                <a:solidFill>
                  <a:schemeClr val="accent1"/>
                </a:solidFill>
                <a:latin typeface="Poppins" panose="00000500000000000000" pitchFamily="2" charset="0"/>
                <a:cs typeface="Poppins" panose="00000500000000000000" pitchFamily="2" charset="0"/>
              </a:rPr>
              <a:t>¿QUÉ OFRECEMOS?</a:t>
            </a:r>
          </a:p>
        </p:txBody>
      </p:sp>
      <p:sp>
        <p:nvSpPr>
          <p:cNvPr id="10" name="TextBox 9"/>
          <p:cNvSpPr txBox="1"/>
          <p:nvPr/>
        </p:nvSpPr>
        <p:spPr>
          <a:xfrm>
            <a:off x="1364166" y="2537848"/>
            <a:ext cx="4063005" cy="3438890"/>
          </a:xfrm>
          <a:prstGeom prst="rect">
            <a:avLst/>
          </a:prstGeom>
          <a:noFill/>
        </p:spPr>
        <p:txBody>
          <a:bodyPr wrap="square" lIns="0" rIns="0" rtlCol="0">
            <a:spAutoFit/>
          </a:bodyPr>
          <a:lstStyle/>
          <a:p>
            <a:pPr>
              <a:lnSpc>
                <a:spcPct val="120000"/>
              </a:lnSpc>
            </a:pPr>
            <a:r>
              <a:rPr lang="es-ES" sz="1400" noProof="1">
                <a:solidFill>
                  <a:schemeClr val="tx1">
                    <a:alpha val="80000"/>
                  </a:schemeClr>
                </a:solidFill>
                <a:latin typeface="Poppins" panose="00000500000000000000" pitchFamily="2" charset="0"/>
                <a:cs typeface="Poppins" panose="00000500000000000000" pitchFamily="2" charset="0"/>
              </a:rPr>
              <a:t>VP SERVICIOS y OLBIA SYSTEM te ofrecen un mejor servicio para el desarrollo de las soluciones de Kit Digital.</a:t>
            </a:r>
          </a:p>
          <a:p>
            <a:pPr>
              <a:lnSpc>
                <a:spcPct val="120000"/>
              </a:lnSpc>
            </a:pPr>
            <a:endParaRPr lang="es-ES" sz="1400" noProof="1">
              <a:solidFill>
                <a:schemeClr val="tx1">
                  <a:alpha val="80000"/>
                </a:schemeClr>
              </a:solidFill>
              <a:latin typeface="Poppins" panose="00000500000000000000" pitchFamily="2" charset="0"/>
              <a:cs typeface="Poppins" panose="00000500000000000000" pitchFamily="2" charset="0"/>
            </a:endParaRPr>
          </a:p>
          <a:p>
            <a:pPr>
              <a:lnSpc>
                <a:spcPct val="120000"/>
              </a:lnSpc>
            </a:pPr>
            <a:r>
              <a:rPr lang="es-ES" sz="1400" noProof="1">
                <a:solidFill>
                  <a:schemeClr val="tx1">
                    <a:alpha val="80000"/>
                  </a:schemeClr>
                </a:solidFill>
                <a:latin typeface="Poppins" panose="00000500000000000000" pitchFamily="2" charset="0"/>
                <a:cs typeface="Poppins" panose="00000500000000000000" pitchFamily="2" charset="0"/>
              </a:rPr>
              <a:t>Nuestra principal misión es hacerte avanzar en cualquier aspecto tecnológico, desde la mejora de tu web hasta la implantación de sistemas de gestión. El ámbito digital puede resultar en muchas ocasiones complejo y nuestro trabajo es facilitarte el camino hacía una transición tecnológica priorizando un trato cercano contigo y tomándo en cuenta tu opinión en cada paso.</a:t>
            </a:r>
          </a:p>
        </p:txBody>
      </p:sp>
      <p:sp>
        <p:nvSpPr>
          <p:cNvPr id="11" name="TextBox 10"/>
          <p:cNvSpPr txBox="1"/>
          <p:nvPr/>
        </p:nvSpPr>
        <p:spPr>
          <a:xfrm>
            <a:off x="5732383" y="2074651"/>
            <a:ext cx="2744464" cy="451406"/>
          </a:xfrm>
          <a:prstGeom prst="rect">
            <a:avLst/>
          </a:prstGeom>
          <a:noFill/>
        </p:spPr>
        <p:txBody>
          <a:bodyPr wrap="square" lIns="0" rIns="0" rtlCol="0">
            <a:spAutoFit/>
          </a:bodyPr>
          <a:lstStyle/>
          <a:p>
            <a:pPr>
              <a:lnSpc>
                <a:spcPct val="70000"/>
              </a:lnSpc>
            </a:pPr>
            <a:r>
              <a:rPr lang="en-US" sz="1600" dirty="0">
                <a:solidFill>
                  <a:schemeClr val="accent1"/>
                </a:solidFill>
                <a:latin typeface="Poppins" panose="00000500000000000000" pitchFamily="2" charset="0"/>
                <a:cs typeface="Poppins" panose="00000500000000000000" pitchFamily="2" charset="0"/>
              </a:rPr>
              <a:t>NUESTRO TRABAJO COMO AGENTES DIGITALIZADORES</a:t>
            </a:r>
          </a:p>
        </p:txBody>
      </p:sp>
      <p:sp>
        <p:nvSpPr>
          <p:cNvPr id="12" name="TextBox 11"/>
          <p:cNvSpPr txBox="1"/>
          <p:nvPr/>
        </p:nvSpPr>
        <p:spPr>
          <a:xfrm>
            <a:off x="5732383" y="2537848"/>
            <a:ext cx="3043297" cy="3438890"/>
          </a:xfrm>
          <a:prstGeom prst="rect">
            <a:avLst/>
          </a:prstGeom>
          <a:noFill/>
        </p:spPr>
        <p:txBody>
          <a:bodyPr wrap="square" lIns="0" rIns="0" rtlCol="0">
            <a:spAutoFit/>
          </a:bodyPr>
          <a:lstStyle/>
          <a:p>
            <a:pPr>
              <a:lnSpc>
                <a:spcPct val="120000"/>
              </a:lnSpc>
            </a:pPr>
            <a:r>
              <a:rPr lang="es-ES" sz="1400" dirty="0">
                <a:solidFill>
                  <a:schemeClr val="tx1">
                    <a:alpha val="80000"/>
                  </a:schemeClr>
                </a:solidFill>
                <a:latin typeface="Poppins" panose="00000500000000000000" pitchFamily="2" charset="0"/>
                <a:cs typeface="Poppins" panose="00000500000000000000" pitchFamily="2" charset="0"/>
              </a:rPr>
              <a:t>En Olbia System somos agentes digitalizadores. Es decir, ofrecemos trabajos profesionales digitales a coste cero para el cliente, a través de estas ayudas de Kit Digital financiadas por los fondos “Next </a:t>
            </a:r>
            <a:r>
              <a:rPr lang="es-ES" sz="1400" dirty="0" err="1">
                <a:solidFill>
                  <a:schemeClr val="tx1">
                    <a:alpha val="80000"/>
                  </a:schemeClr>
                </a:solidFill>
                <a:latin typeface="Poppins" panose="00000500000000000000" pitchFamily="2" charset="0"/>
                <a:cs typeface="Poppins" panose="00000500000000000000" pitchFamily="2" charset="0"/>
              </a:rPr>
              <a:t>Generation</a:t>
            </a:r>
            <a:r>
              <a:rPr lang="es-ES" sz="1400" dirty="0">
                <a:solidFill>
                  <a:schemeClr val="tx1">
                    <a:alpha val="80000"/>
                  </a:schemeClr>
                </a:solidFill>
                <a:latin typeface="Poppins" panose="00000500000000000000" pitchFamily="2" charset="0"/>
                <a:cs typeface="Poppins" panose="00000500000000000000" pitchFamily="2" charset="0"/>
              </a:rPr>
              <a:t>” de la Unión Europea.</a:t>
            </a:r>
          </a:p>
          <a:p>
            <a:pPr>
              <a:lnSpc>
                <a:spcPct val="120000"/>
              </a:lnSpc>
            </a:pPr>
            <a:endParaRPr lang="es-ES" sz="1400" dirty="0">
              <a:solidFill>
                <a:schemeClr val="tx1">
                  <a:alpha val="80000"/>
                </a:schemeClr>
              </a:solidFill>
              <a:latin typeface="Poppins" panose="00000500000000000000" pitchFamily="2" charset="0"/>
              <a:cs typeface="Poppins" panose="00000500000000000000" pitchFamily="2" charset="0"/>
            </a:endParaRPr>
          </a:p>
          <a:p>
            <a:pPr>
              <a:lnSpc>
                <a:spcPct val="120000"/>
              </a:lnSpc>
            </a:pPr>
            <a:r>
              <a:rPr lang="es-ES" sz="1400" b="1" dirty="0">
                <a:solidFill>
                  <a:schemeClr val="tx1">
                    <a:alpha val="80000"/>
                  </a:schemeClr>
                </a:solidFill>
                <a:latin typeface="Poppins" panose="00000500000000000000" pitchFamily="2" charset="0"/>
                <a:cs typeface="Poppins" panose="00000500000000000000" pitchFamily="2" charset="0"/>
              </a:rPr>
              <a:t>¿En qué pueden mejorar estas ayudas la digitalización de mi empresa? ¡Te lo explicamos a continuación!</a:t>
            </a:r>
          </a:p>
        </p:txBody>
      </p:sp>
      <p:pic>
        <p:nvPicPr>
          <p:cNvPr id="6" name="Marcador de posición de imagen 5">
            <a:extLst>
              <a:ext uri="{FF2B5EF4-FFF2-40B4-BE49-F238E27FC236}">
                <a16:creationId xmlns:a16="http://schemas.microsoft.com/office/drawing/2014/main" id="{C6F977EB-9E78-882E-4C2C-175C3A2278EE}"/>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9362" r="9362"/>
          <a:stretch>
            <a:fillRect/>
          </a:stretch>
        </p:blipFill>
        <p:spPr/>
      </p:pic>
      <p:sp>
        <p:nvSpPr>
          <p:cNvPr id="7" name="Title 3">
            <a:extLst>
              <a:ext uri="{FF2B5EF4-FFF2-40B4-BE49-F238E27FC236}">
                <a16:creationId xmlns:a16="http://schemas.microsoft.com/office/drawing/2014/main" id="{3357CB19-D7D6-573E-891D-8C93A918C8B0}"/>
              </a:ext>
            </a:extLst>
          </p:cNvPr>
          <p:cNvSpPr txBox="1">
            <a:spLocks/>
          </p:cNvSpPr>
          <p:nvPr/>
        </p:nvSpPr>
        <p:spPr>
          <a:xfrm>
            <a:off x="2644234" y="757869"/>
            <a:ext cx="5832613" cy="650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s-ES" sz="2800" dirty="0">
                <a:solidFill>
                  <a:schemeClr val="tx1">
                    <a:lumMod val="65000"/>
                    <a:lumOff val="35000"/>
                  </a:schemeClr>
                </a:solidFill>
              </a:rPr>
              <a:t>Tus aliados tecnológicos en la red</a:t>
            </a:r>
            <a:endParaRPr lang="en-US" sz="2800" dirty="0">
              <a:solidFill>
                <a:schemeClr val="tx1">
                  <a:lumMod val="65000"/>
                  <a:lumOff val="35000"/>
                </a:schemeClr>
              </a:solidFill>
            </a:endParaRPr>
          </a:p>
        </p:txBody>
      </p:sp>
    </p:spTree>
    <p:extLst>
      <p:ext uri="{BB962C8B-B14F-4D97-AF65-F5344CB8AC3E}">
        <p14:creationId xmlns:p14="http://schemas.microsoft.com/office/powerpoint/2010/main" val="885864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31ACCBD5-11A6-4CB9-5AFC-ADF5196E7853}"/>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373" r="20373"/>
          <a:stretch>
            <a:fillRect/>
          </a:stretch>
        </p:blipFill>
        <p:spPr/>
      </p:pic>
      <p:sp>
        <p:nvSpPr>
          <p:cNvPr id="2" name="Slide Number Placeholder 1"/>
          <p:cNvSpPr>
            <a:spLocks noGrp="1"/>
          </p:cNvSpPr>
          <p:nvPr>
            <p:ph type="sldNum" sz="quarter" idx="10"/>
          </p:nvPr>
        </p:nvSpPr>
        <p:spPr/>
        <p:txBody>
          <a:bodyPr/>
          <a:lstStyle/>
          <a:p>
            <a:fld id="{D8D877B3-D348-4611-9BDB-C5374591D951}" type="slidenum">
              <a:rPr lang="en-US" smtClean="0"/>
              <a:pPr/>
              <a:t>2</a:t>
            </a:fld>
            <a:endParaRPr lang="en-US" dirty="0"/>
          </a:p>
        </p:txBody>
      </p:sp>
      <p:sp>
        <p:nvSpPr>
          <p:cNvPr id="4" name="Title 3"/>
          <p:cNvSpPr>
            <a:spLocks noGrp="1"/>
          </p:cNvSpPr>
          <p:nvPr>
            <p:ph type="title"/>
          </p:nvPr>
        </p:nvSpPr>
        <p:spPr>
          <a:xfrm>
            <a:off x="5206447" y="150393"/>
            <a:ext cx="6515647" cy="2438731"/>
          </a:xfrm>
        </p:spPr>
        <p:txBody>
          <a:bodyPr/>
          <a:lstStyle/>
          <a:p>
            <a:r>
              <a:rPr lang="en-US" dirty="0"/>
              <a:t>¿QUÉ ES EL KIT DIGITAL?</a:t>
            </a:r>
            <a:endParaRPr lang="en-US" dirty="0">
              <a:solidFill>
                <a:schemeClr val="accent1"/>
              </a:solidFill>
            </a:endParaRPr>
          </a:p>
        </p:txBody>
      </p:sp>
      <p:cxnSp>
        <p:nvCxnSpPr>
          <p:cNvPr id="9" name="Straight Connector 8"/>
          <p:cNvCxnSpPr/>
          <p:nvPr/>
        </p:nvCxnSpPr>
        <p:spPr>
          <a:xfrm>
            <a:off x="98611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30358" y="2220370"/>
            <a:ext cx="3855780" cy="279051"/>
          </a:xfrm>
          <a:prstGeom prst="rect">
            <a:avLst/>
          </a:prstGeom>
          <a:noFill/>
        </p:spPr>
        <p:txBody>
          <a:bodyPr wrap="square" lIns="0" rIns="0" rtlCol="0">
            <a:spAutoFit/>
          </a:bodyPr>
          <a:lstStyle/>
          <a:p>
            <a:pPr>
              <a:lnSpc>
                <a:spcPct val="70000"/>
              </a:lnSpc>
            </a:pPr>
            <a:r>
              <a:rPr lang="en-US" sz="1600" dirty="0">
                <a:latin typeface="Poppins" panose="00000500000000000000" pitchFamily="2" charset="0"/>
                <a:cs typeface="Poppins" panose="00000500000000000000" pitchFamily="2" charset="0"/>
              </a:rPr>
              <a:t>¡DIGITALIZARTE A COSTE CERO!</a:t>
            </a:r>
            <a:endParaRPr lang="en-US" sz="1600" dirty="0">
              <a:solidFill>
                <a:schemeClr val="accent1"/>
              </a:solidFill>
              <a:latin typeface="Poppins" panose="00000500000000000000" pitchFamily="2" charset="0"/>
              <a:cs typeface="Poppins" panose="00000500000000000000" pitchFamily="2" charset="0"/>
            </a:endParaRPr>
          </a:p>
        </p:txBody>
      </p:sp>
      <p:sp>
        <p:nvSpPr>
          <p:cNvPr id="11" name="TextBox 10"/>
          <p:cNvSpPr txBox="1"/>
          <p:nvPr/>
        </p:nvSpPr>
        <p:spPr>
          <a:xfrm>
            <a:off x="6930358" y="2589124"/>
            <a:ext cx="3849501" cy="3323987"/>
          </a:xfrm>
          <a:prstGeom prst="rect">
            <a:avLst/>
          </a:prstGeom>
          <a:noFill/>
        </p:spPr>
        <p:txBody>
          <a:bodyPr wrap="square" lIns="0" rIns="0" rtlCol="0">
            <a:spAutoFit/>
          </a:bodyPr>
          <a:lstStyle/>
          <a:p>
            <a:pPr algn="l"/>
            <a:r>
              <a:rPr lang="es-ES" sz="1400" b="1" i="0" dirty="0">
                <a:solidFill>
                  <a:srgbClr val="504F53"/>
                </a:solidFill>
                <a:effectLst/>
                <a:latin typeface="Poppins" panose="00000500000000000000" pitchFamily="2" charset="0"/>
              </a:rPr>
              <a:t>El Kit Digital es una iniciativa del Gobierno de España</a:t>
            </a:r>
            <a:r>
              <a:rPr lang="es-ES" sz="1400" b="0" i="0" dirty="0">
                <a:solidFill>
                  <a:srgbClr val="504F53"/>
                </a:solidFill>
                <a:effectLst/>
                <a:latin typeface="Poppins" panose="00000500000000000000" pitchFamily="2" charset="0"/>
              </a:rPr>
              <a:t>, que tiene como objetivo subvencionar la implantación de soluciones digitales para conseguir un avance significativo en el nivel de madurez digital del tejido empresarial español.</a:t>
            </a:r>
          </a:p>
          <a:p>
            <a:pPr algn="l"/>
            <a:endParaRPr lang="es-ES" sz="1400" b="0" i="0" dirty="0">
              <a:solidFill>
                <a:srgbClr val="504F53"/>
              </a:solidFill>
              <a:effectLst/>
              <a:latin typeface="Poppins" panose="00000500000000000000" pitchFamily="2" charset="0"/>
            </a:endParaRPr>
          </a:p>
          <a:p>
            <a:pPr algn="l"/>
            <a:r>
              <a:rPr lang="es-ES" sz="1400" b="0" i="0" dirty="0">
                <a:solidFill>
                  <a:srgbClr val="504F53"/>
                </a:solidFill>
                <a:effectLst/>
                <a:latin typeface="Poppins" panose="00000500000000000000" pitchFamily="2" charset="0"/>
              </a:rPr>
              <a:t>Las soluciones propuestas en el kit digital están orientadas a las necesidades de pequeñas y medianas empresas, microempresas y autónomos, de cualquier tipo de sector o tipo de negocio. </a:t>
            </a:r>
            <a:r>
              <a:rPr lang="es-ES" sz="1400" dirty="0">
                <a:solidFill>
                  <a:srgbClr val="504F53"/>
                </a:solidFill>
                <a:latin typeface="Poppins" panose="00000500000000000000" pitchFamily="2" charset="0"/>
              </a:rPr>
              <a:t>Siempre y cuando, se cumplan las condiciones establecidas en las bases de estas ayudas.</a:t>
            </a:r>
            <a:endParaRPr lang="es-ES" sz="1400" b="0" i="0" dirty="0">
              <a:solidFill>
                <a:srgbClr val="504F53"/>
              </a:solidFill>
              <a:effectLst/>
              <a:latin typeface="Poppins" panose="00000500000000000000" pitchFamily="2" charset="0"/>
            </a:endParaRPr>
          </a:p>
        </p:txBody>
      </p:sp>
      <p:pic>
        <p:nvPicPr>
          <p:cNvPr id="13" name="Imagen 12">
            <a:extLst>
              <a:ext uri="{FF2B5EF4-FFF2-40B4-BE49-F238E27FC236}">
                <a16:creationId xmlns:a16="http://schemas.microsoft.com/office/drawing/2014/main" id="{9AF3696B-FD54-AE3C-F364-C54F32BCD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6" y="-1842"/>
            <a:ext cx="2438400" cy="1371600"/>
          </a:xfrm>
          <a:prstGeom prst="rect">
            <a:avLst/>
          </a:prstGeom>
        </p:spPr>
      </p:pic>
    </p:spTree>
    <p:extLst>
      <p:ext uri="{BB962C8B-B14F-4D97-AF65-F5344CB8AC3E}">
        <p14:creationId xmlns:p14="http://schemas.microsoft.com/office/powerpoint/2010/main" val="455564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4612410-A901-32DF-6310-9C7C35416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863" y="-83488"/>
            <a:ext cx="10286143" cy="6858000"/>
          </a:xfrm>
          <a:prstGeom prst="rect">
            <a:avLst/>
          </a:prstGeom>
        </p:spPr>
      </p:pic>
      <p:sp>
        <p:nvSpPr>
          <p:cNvPr id="5" name="Rectangle 4"/>
          <p:cNvSpPr/>
          <p:nvPr/>
        </p:nvSpPr>
        <p:spPr>
          <a:xfrm>
            <a:off x="0" y="-5603"/>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p:cNvSpPr txBox="1"/>
          <p:nvPr/>
        </p:nvSpPr>
        <p:spPr>
          <a:xfrm>
            <a:off x="4477071" y="3254650"/>
            <a:ext cx="3237857" cy="343940"/>
          </a:xfrm>
          <a:prstGeom prst="rect">
            <a:avLst/>
          </a:prstGeom>
          <a:noFill/>
        </p:spPr>
        <p:txBody>
          <a:bodyPr wrap="square" lIns="0" rIns="0" rtlCol="0">
            <a:spAutoFit/>
          </a:bodyPr>
          <a:lstStyle/>
          <a:p>
            <a:pPr algn="ctr">
              <a:lnSpc>
                <a:spcPct val="90000"/>
              </a:lnSpc>
            </a:pPr>
            <a:r>
              <a:rPr lang="en-US" spc="300" dirty="0">
                <a:latin typeface="Poppins" panose="00000500000000000000" pitchFamily="2" charset="0"/>
                <a:cs typeface="Poppins" panose="00000500000000000000" pitchFamily="2" charset="0"/>
              </a:rPr>
              <a:t>6.000€</a:t>
            </a:r>
          </a:p>
        </p:txBody>
      </p:sp>
      <p:sp>
        <p:nvSpPr>
          <p:cNvPr id="7" name="TextBox 6"/>
          <p:cNvSpPr txBox="1"/>
          <p:nvPr/>
        </p:nvSpPr>
        <p:spPr>
          <a:xfrm>
            <a:off x="4506007" y="3808162"/>
            <a:ext cx="3237857" cy="810478"/>
          </a:xfrm>
          <a:prstGeom prst="rect">
            <a:avLst/>
          </a:prstGeom>
          <a:noFill/>
        </p:spPr>
        <p:txBody>
          <a:bodyPr wrap="square" lIns="0" rIns="0" rtlCol="0">
            <a:spAutoFit/>
          </a:bodyPr>
          <a:lstStyle/>
          <a:p>
            <a:pPr algn="ctr">
              <a:lnSpc>
                <a:spcPct val="120000"/>
              </a:lnSpc>
            </a:pPr>
            <a:r>
              <a:rPr lang="en-US" sz="2000" dirty="0" err="1">
                <a:solidFill>
                  <a:schemeClr val="tx1">
                    <a:alpha val="70000"/>
                  </a:schemeClr>
                </a:solidFill>
                <a:latin typeface="Poppins" panose="00000500000000000000" pitchFamily="2" charset="0"/>
                <a:ea typeface="Roboto Slab Light" charset="0"/>
                <a:cs typeface="Poppins" panose="00000500000000000000" pitchFamily="2" charset="0"/>
              </a:rPr>
              <a:t>Empresas</a:t>
            </a:r>
            <a:r>
              <a:rPr lang="en-US" sz="2000" dirty="0">
                <a:solidFill>
                  <a:schemeClr val="tx1">
                    <a:alpha val="70000"/>
                  </a:schemeClr>
                </a:solidFill>
                <a:latin typeface="Poppins" panose="00000500000000000000" pitchFamily="2" charset="0"/>
                <a:ea typeface="Roboto Slab Light" charset="0"/>
                <a:cs typeface="Poppins" panose="00000500000000000000" pitchFamily="2" charset="0"/>
              </a:rPr>
              <a:t> entre 3 y 9 </a:t>
            </a:r>
            <a:r>
              <a:rPr lang="en-US" sz="2000" dirty="0" err="1">
                <a:solidFill>
                  <a:schemeClr val="tx1">
                    <a:alpha val="70000"/>
                  </a:schemeClr>
                </a:solidFill>
                <a:latin typeface="Poppins" panose="00000500000000000000" pitchFamily="2" charset="0"/>
                <a:ea typeface="Roboto Slab Light" charset="0"/>
                <a:cs typeface="Poppins" panose="00000500000000000000" pitchFamily="2" charset="0"/>
              </a:rPr>
              <a:t>empleados</a:t>
            </a:r>
            <a:r>
              <a:rPr lang="en-US" sz="2000" dirty="0">
                <a:solidFill>
                  <a:schemeClr val="tx1">
                    <a:alpha val="70000"/>
                  </a:schemeClr>
                </a:solidFill>
                <a:latin typeface="Poppins" panose="00000500000000000000" pitchFamily="2" charset="0"/>
                <a:ea typeface="Roboto Slab Light" charset="0"/>
                <a:cs typeface="Poppins" panose="00000500000000000000" pitchFamily="2" charset="0"/>
              </a:rPr>
              <a:t>.</a:t>
            </a:r>
          </a:p>
        </p:txBody>
      </p:sp>
      <p:sp>
        <p:nvSpPr>
          <p:cNvPr id="9" name="TextBox 8"/>
          <p:cNvSpPr txBox="1"/>
          <p:nvPr/>
        </p:nvSpPr>
        <p:spPr>
          <a:xfrm>
            <a:off x="8049136" y="3252581"/>
            <a:ext cx="3237857" cy="343940"/>
          </a:xfrm>
          <a:prstGeom prst="rect">
            <a:avLst/>
          </a:prstGeom>
          <a:noFill/>
        </p:spPr>
        <p:txBody>
          <a:bodyPr wrap="square" lIns="0" rIns="0" rtlCol="0">
            <a:spAutoFit/>
          </a:bodyPr>
          <a:lstStyle/>
          <a:p>
            <a:pPr algn="ctr">
              <a:lnSpc>
                <a:spcPct val="90000"/>
              </a:lnSpc>
            </a:pPr>
            <a:r>
              <a:rPr lang="en-US" spc="300" dirty="0">
                <a:latin typeface="Poppins" panose="00000500000000000000" pitchFamily="2" charset="0"/>
                <a:cs typeface="Poppins" panose="00000500000000000000" pitchFamily="2" charset="0"/>
              </a:rPr>
              <a:t>12.000€</a:t>
            </a:r>
          </a:p>
        </p:txBody>
      </p:sp>
      <p:sp>
        <p:nvSpPr>
          <p:cNvPr id="10" name="TextBox 9"/>
          <p:cNvSpPr txBox="1"/>
          <p:nvPr/>
        </p:nvSpPr>
        <p:spPr>
          <a:xfrm>
            <a:off x="8049135" y="3808162"/>
            <a:ext cx="3237857" cy="810478"/>
          </a:xfrm>
          <a:prstGeom prst="rect">
            <a:avLst/>
          </a:prstGeom>
          <a:noFill/>
        </p:spPr>
        <p:txBody>
          <a:bodyPr wrap="square" lIns="0" rIns="0" rtlCol="0">
            <a:spAutoFit/>
          </a:bodyPr>
          <a:lstStyle/>
          <a:p>
            <a:pPr algn="ctr">
              <a:lnSpc>
                <a:spcPct val="120000"/>
              </a:lnSpc>
            </a:pPr>
            <a:r>
              <a:rPr lang="en-US" sz="2000" dirty="0" err="1">
                <a:solidFill>
                  <a:schemeClr val="tx1">
                    <a:alpha val="70000"/>
                  </a:schemeClr>
                </a:solidFill>
                <a:latin typeface="Poppins" panose="00000500000000000000" pitchFamily="2" charset="0"/>
                <a:ea typeface="Roboto Slab Light" charset="0"/>
                <a:cs typeface="Poppins" panose="00000500000000000000" pitchFamily="2" charset="0"/>
              </a:rPr>
              <a:t>Empresas</a:t>
            </a:r>
            <a:r>
              <a:rPr lang="en-US" sz="2000" dirty="0">
                <a:solidFill>
                  <a:schemeClr val="tx1">
                    <a:alpha val="70000"/>
                  </a:schemeClr>
                </a:solidFill>
                <a:latin typeface="Poppins" panose="00000500000000000000" pitchFamily="2" charset="0"/>
                <a:ea typeface="Roboto Slab Light" charset="0"/>
                <a:cs typeface="Poppins" panose="00000500000000000000" pitchFamily="2" charset="0"/>
              </a:rPr>
              <a:t> entre 10 y 49 </a:t>
            </a:r>
            <a:r>
              <a:rPr lang="en-US" sz="2000" dirty="0" err="1">
                <a:solidFill>
                  <a:schemeClr val="tx1">
                    <a:alpha val="70000"/>
                  </a:schemeClr>
                </a:solidFill>
                <a:latin typeface="Poppins" panose="00000500000000000000" pitchFamily="2" charset="0"/>
                <a:ea typeface="Roboto Slab Light" charset="0"/>
                <a:cs typeface="Poppins" panose="00000500000000000000" pitchFamily="2" charset="0"/>
              </a:rPr>
              <a:t>empleados</a:t>
            </a:r>
            <a:endParaRPr lang="en-US" sz="2000" dirty="0">
              <a:solidFill>
                <a:schemeClr val="tx1">
                  <a:alpha val="70000"/>
                </a:schemeClr>
              </a:solidFill>
              <a:latin typeface="Poppins" panose="00000500000000000000" pitchFamily="2" charset="0"/>
              <a:ea typeface="Roboto Slab Light" charset="0"/>
              <a:cs typeface="Poppins" panose="00000500000000000000" pitchFamily="2" charset="0"/>
            </a:endParaRPr>
          </a:p>
        </p:txBody>
      </p:sp>
      <p:sp>
        <p:nvSpPr>
          <p:cNvPr id="12" name="TextBox 11"/>
          <p:cNvSpPr txBox="1"/>
          <p:nvPr/>
        </p:nvSpPr>
        <p:spPr>
          <a:xfrm>
            <a:off x="763769" y="3252581"/>
            <a:ext cx="3237857" cy="341632"/>
          </a:xfrm>
          <a:prstGeom prst="rect">
            <a:avLst/>
          </a:prstGeom>
          <a:noFill/>
        </p:spPr>
        <p:txBody>
          <a:bodyPr wrap="square" lIns="0" rIns="0" rtlCol="0">
            <a:spAutoFit/>
          </a:bodyPr>
          <a:lstStyle/>
          <a:p>
            <a:pPr algn="ctr">
              <a:lnSpc>
                <a:spcPct val="90000"/>
              </a:lnSpc>
            </a:pPr>
            <a:r>
              <a:rPr lang="en-US" spc="300" dirty="0">
                <a:latin typeface="Poppins" panose="00000500000000000000" pitchFamily="2" charset="0"/>
                <a:cs typeface="Poppins" panose="00000500000000000000" pitchFamily="2" charset="0"/>
              </a:rPr>
              <a:t>2.000€</a:t>
            </a:r>
          </a:p>
        </p:txBody>
      </p:sp>
      <p:sp>
        <p:nvSpPr>
          <p:cNvPr id="13" name="TextBox 12"/>
          <p:cNvSpPr txBox="1"/>
          <p:nvPr/>
        </p:nvSpPr>
        <p:spPr>
          <a:xfrm>
            <a:off x="763769" y="3808162"/>
            <a:ext cx="3237857" cy="810478"/>
          </a:xfrm>
          <a:prstGeom prst="rect">
            <a:avLst/>
          </a:prstGeom>
          <a:noFill/>
        </p:spPr>
        <p:txBody>
          <a:bodyPr wrap="square" lIns="0" rIns="0" rtlCol="0">
            <a:spAutoFit/>
          </a:bodyPr>
          <a:lstStyle/>
          <a:p>
            <a:pPr algn="ctr">
              <a:lnSpc>
                <a:spcPct val="120000"/>
              </a:lnSpc>
            </a:pPr>
            <a:r>
              <a:rPr lang="en-US" sz="2000" dirty="0" err="1">
                <a:solidFill>
                  <a:schemeClr val="tx1">
                    <a:alpha val="70000"/>
                  </a:schemeClr>
                </a:solidFill>
                <a:latin typeface="Poppins" panose="00000500000000000000" pitchFamily="2" charset="0"/>
                <a:ea typeface="Roboto Slab Light" charset="0"/>
                <a:cs typeface="Poppins" panose="00000500000000000000" pitchFamily="2" charset="0"/>
              </a:rPr>
              <a:t>Empresas</a:t>
            </a:r>
            <a:r>
              <a:rPr lang="en-US" sz="2000" dirty="0">
                <a:solidFill>
                  <a:schemeClr val="tx1">
                    <a:alpha val="70000"/>
                  </a:schemeClr>
                </a:solidFill>
                <a:latin typeface="Poppins" panose="00000500000000000000" pitchFamily="2" charset="0"/>
                <a:ea typeface="Roboto Slab Light" charset="0"/>
                <a:cs typeface="Poppins" panose="00000500000000000000" pitchFamily="2" charset="0"/>
              </a:rPr>
              <a:t> entre 1 y 2 </a:t>
            </a:r>
            <a:r>
              <a:rPr lang="en-US" sz="2000" dirty="0" err="1">
                <a:solidFill>
                  <a:schemeClr val="tx1">
                    <a:alpha val="70000"/>
                  </a:schemeClr>
                </a:solidFill>
                <a:latin typeface="Poppins" panose="00000500000000000000" pitchFamily="2" charset="0"/>
                <a:ea typeface="Roboto Slab Light" charset="0"/>
                <a:cs typeface="Poppins" panose="00000500000000000000" pitchFamily="2" charset="0"/>
              </a:rPr>
              <a:t>empleados</a:t>
            </a:r>
            <a:r>
              <a:rPr lang="en-US" sz="2000" dirty="0">
                <a:solidFill>
                  <a:schemeClr val="tx1">
                    <a:alpha val="70000"/>
                  </a:schemeClr>
                </a:solidFill>
                <a:latin typeface="Poppins" panose="00000500000000000000" pitchFamily="2" charset="0"/>
                <a:ea typeface="Roboto Slab Light" charset="0"/>
                <a:cs typeface="Poppins" panose="00000500000000000000" pitchFamily="2" charset="0"/>
              </a:rPr>
              <a:t> y </a:t>
            </a:r>
            <a:r>
              <a:rPr lang="en-US" sz="2000" dirty="0" err="1">
                <a:solidFill>
                  <a:schemeClr val="tx1">
                    <a:alpha val="70000"/>
                  </a:schemeClr>
                </a:solidFill>
                <a:latin typeface="Poppins" panose="00000500000000000000" pitchFamily="2" charset="0"/>
                <a:ea typeface="Roboto Slab Light" charset="0"/>
                <a:cs typeface="Poppins" panose="00000500000000000000" pitchFamily="2" charset="0"/>
              </a:rPr>
              <a:t>Autónomos</a:t>
            </a:r>
            <a:endParaRPr lang="en-US" sz="2000" dirty="0">
              <a:solidFill>
                <a:schemeClr val="tx1">
                  <a:alpha val="70000"/>
                </a:schemeClr>
              </a:solidFill>
              <a:latin typeface="Poppins" panose="00000500000000000000" pitchFamily="2" charset="0"/>
              <a:ea typeface="Roboto Slab Light" charset="0"/>
              <a:cs typeface="Poppins" panose="00000500000000000000" pitchFamily="2" charset="0"/>
            </a:endParaRPr>
          </a:p>
        </p:txBody>
      </p:sp>
      <p:sp>
        <p:nvSpPr>
          <p:cNvPr id="15" name="TextBox 14"/>
          <p:cNvSpPr txBox="1"/>
          <p:nvPr/>
        </p:nvSpPr>
        <p:spPr>
          <a:xfrm>
            <a:off x="905009" y="2454289"/>
            <a:ext cx="3237857" cy="535531"/>
          </a:xfrm>
          <a:prstGeom prst="rect">
            <a:avLst/>
          </a:prstGeom>
          <a:noFill/>
        </p:spPr>
        <p:txBody>
          <a:bodyPr wrap="square" lIns="0" rIns="0" rtlCol="0">
            <a:spAutoFit/>
          </a:bodyPr>
          <a:lstStyle/>
          <a:p>
            <a:pPr algn="ctr">
              <a:lnSpc>
                <a:spcPct val="90000"/>
              </a:lnSpc>
            </a:pPr>
            <a:r>
              <a:rPr lang="en-US" sz="3200" b="1" spc="300" dirty="0">
                <a:latin typeface="+mj-lt"/>
                <a:ea typeface="Roboto Slab Light" charset="0"/>
                <a:cs typeface="Roboto Slab Light" charset="0"/>
              </a:rPr>
              <a:t>SEGMENTO III</a:t>
            </a:r>
          </a:p>
        </p:txBody>
      </p:sp>
      <p:sp>
        <p:nvSpPr>
          <p:cNvPr id="16" name="TextBox 15"/>
          <p:cNvSpPr txBox="1"/>
          <p:nvPr/>
        </p:nvSpPr>
        <p:spPr>
          <a:xfrm>
            <a:off x="4522954" y="2459221"/>
            <a:ext cx="3237857" cy="535531"/>
          </a:xfrm>
          <a:prstGeom prst="rect">
            <a:avLst/>
          </a:prstGeom>
          <a:noFill/>
        </p:spPr>
        <p:txBody>
          <a:bodyPr wrap="square" lIns="0" rIns="0" rtlCol="0">
            <a:spAutoFit/>
          </a:bodyPr>
          <a:lstStyle/>
          <a:p>
            <a:pPr algn="ctr">
              <a:lnSpc>
                <a:spcPct val="90000"/>
              </a:lnSpc>
            </a:pPr>
            <a:r>
              <a:rPr lang="en-US" sz="3200" b="1" spc="300" dirty="0">
                <a:latin typeface="+mj-lt"/>
                <a:ea typeface="Roboto Slab Light" charset="0"/>
                <a:cs typeface="Roboto Slab Light" charset="0"/>
              </a:rPr>
              <a:t>SEGMENTO II</a:t>
            </a:r>
          </a:p>
        </p:txBody>
      </p:sp>
      <p:sp>
        <p:nvSpPr>
          <p:cNvPr id="17" name="TextBox 16"/>
          <p:cNvSpPr txBox="1"/>
          <p:nvPr/>
        </p:nvSpPr>
        <p:spPr>
          <a:xfrm>
            <a:off x="8049135" y="2459220"/>
            <a:ext cx="3237857" cy="535531"/>
          </a:xfrm>
          <a:prstGeom prst="rect">
            <a:avLst/>
          </a:prstGeom>
          <a:noFill/>
        </p:spPr>
        <p:txBody>
          <a:bodyPr wrap="square" lIns="0" rIns="0" rtlCol="0">
            <a:spAutoFit/>
          </a:bodyPr>
          <a:lstStyle/>
          <a:p>
            <a:pPr algn="ctr">
              <a:lnSpc>
                <a:spcPct val="90000"/>
              </a:lnSpc>
            </a:pPr>
            <a:r>
              <a:rPr lang="en-US" sz="3200" b="1" spc="300" dirty="0">
                <a:latin typeface="+mj-lt"/>
                <a:ea typeface="Roboto Slab Light" charset="0"/>
                <a:cs typeface="Roboto Slab Light" charset="0"/>
              </a:rPr>
              <a:t>SEGMENTO I</a:t>
            </a:r>
          </a:p>
        </p:txBody>
      </p:sp>
      <p:sp>
        <p:nvSpPr>
          <p:cNvPr id="20" name="TextBox 19"/>
          <p:cNvSpPr txBox="1"/>
          <p:nvPr/>
        </p:nvSpPr>
        <p:spPr>
          <a:xfrm>
            <a:off x="1219200" y="1099359"/>
            <a:ext cx="9811473" cy="590931"/>
          </a:xfrm>
          <a:prstGeom prst="rect">
            <a:avLst/>
          </a:prstGeom>
          <a:noFill/>
        </p:spPr>
        <p:txBody>
          <a:bodyPr wrap="square" lIns="0" rIns="0" rtlCol="0">
            <a:spAutoFit/>
          </a:bodyPr>
          <a:lstStyle/>
          <a:p>
            <a:pPr algn="ctr">
              <a:lnSpc>
                <a:spcPct val="90000"/>
              </a:lnSpc>
            </a:pPr>
            <a:r>
              <a:rPr lang="en-US" sz="3600" spc="300" dirty="0">
                <a:latin typeface="+mj-lt"/>
              </a:rPr>
              <a:t>¿QUIÉN PUEDE ACOGERSE A ESTAS AYUDAS?</a:t>
            </a:r>
          </a:p>
        </p:txBody>
      </p:sp>
    </p:spTree>
    <p:extLst>
      <p:ext uri="{BB962C8B-B14F-4D97-AF65-F5344CB8AC3E}">
        <p14:creationId xmlns:p14="http://schemas.microsoft.com/office/powerpoint/2010/main" val="33853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291" y="0"/>
            <a:ext cx="5660335" cy="1621619"/>
          </a:xfrm>
        </p:spPr>
        <p:txBody>
          <a:bodyPr/>
          <a:lstStyle/>
          <a:p>
            <a:r>
              <a:rPr lang="en-US" dirty="0"/>
              <a:t>SOLUCIONES DE KIT DIGITAL</a:t>
            </a:r>
            <a:br>
              <a:rPr lang="en-US" dirty="0"/>
            </a:br>
            <a:r>
              <a:rPr lang="en-US" sz="2000" dirty="0">
                <a:latin typeface="Poppins" panose="00000500000000000000" pitchFamily="2" charset="0"/>
                <a:cs typeface="Poppins" panose="00000500000000000000" pitchFamily="2" charset="0"/>
              </a:rPr>
              <a:t>¿</a:t>
            </a:r>
            <a:r>
              <a:rPr lang="en-US" sz="2000" dirty="0" err="1">
                <a:latin typeface="Poppins" panose="00000500000000000000" pitchFamily="2" charset="0"/>
                <a:cs typeface="Poppins" panose="00000500000000000000" pitchFamily="2" charset="0"/>
              </a:rPr>
              <a:t>Cuánto</a:t>
            </a:r>
            <a:r>
              <a:rPr lang="en-US" sz="2000" dirty="0">
                <a:latin typeface="Poppins" panose="00000500000000000000" pitchFamily="2" charset="0"/>
                <a:cs typeface="Poppins" panose="00000500000000000000" pitchFamily="2" charset="0"/>
              </a:rPr>
              <a:t> me cuesta </a:t>
            </a:r>
            <a:r>
              <a:rPr lang="en-US" sz="2000" dirty="0" err="1">
                <a:latin typeface="Poppins" panose="00000500000000000000" pitchFamily="2" charset="0"/>
                <a:cs typeface="Poppins" panose="00000500000000000000" pitchFamily="2" charset="0"/>
              </a:rPr>
              <a:t>una</a:t>
            </a:r>
            <a:r>
              <a:rPr lang="en-US" sz="2000" dirty="0">
                <a:latin typeface="Poppins" panose="00000500000000000000" pitchFamily="2" charset="0"/>
                <a:cs typeface="Poppins" panose="00000500000000000000" pitchFamily="2" charset="0"/>
              </a:rPr>
              <a:t> </a:t>
            </a:r>
            <a:r>
              <a:rPr lang="en-US" sz="2000" dirty="0" err="1">
                <a:latin typeface="Poppins" panose="00000500000000000000" pitchFamily="2" charset="0"/>
                <a:cs typeface="Poppins" panose="00000500000000000000" pitchFamily="2" charset="0"/>
              </a:rPr>
              <a:t>solución</a:t>
            </a:r>
            <a:r>
              <a:rPr lang="en-US" sz="2000" dirty="0">
                <a:latin typeface="Poppins" panose="00000500000000000000" pitchFamily="2" charset="0"/>
                <a:cs typeface="Poppins" panose="00000500000000000000" pitchFamily="2"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2515468189"/>
              </p:ext>
            </p:extLst>
          </p:nvPr>
        </p:nvGraphicFramePr>
        <p:xfrm>
          <a:off x="1204291" y="1733115"/>
          <a:ext cx="10325100" cy="4374643"/>
        </p:xfrm>
        <a:graphic>
          <a:graphicData uri="http://schemas.openxmlformats.org/drawingml/2006/table">
            <a:tbl>
              <a:tblPr firstRow="1" bandRow="1">
                <a:tableStyleId>{073A0DAA-6AF3-43AB-8588-CEC1D06C72B9}</a:tableStyleId>
              </a:tblPr>
              <a:tblGrid>
                <a:gridCol w="4991543">
                  <a:extLst>
                    <a:ext uri="{9D8B030D-6E8A-4147-A177-3AD203B41FA5}">
                      <a16:colId xmlns:a16="http://schemas.microsoft.com/office/drawing/2014/main" val="20000"/>
                    </a:ext>
                  </a:extLst>
                </a:gridCol>
                <a:gridCol w="2497281">
                  <a:extLst>
                    <a:ext uri="{9D8B030D-6E8A-4147-A177-3AD203B41FA5}">
                      <a16:colId xmlns:a16="http://schemas.microsoft.com/office/drawing/2014/main" val="20001"/>
                    </a:ext>
                  </a:extLst>
                </a:gridCol>
                <a:gridCol w="2836276">
                  <a:extLst>
                    <a:ext uri="{9D8B030D-6E8A-4147-A177-3AD203B41FA5}">
                      <a16:colId xmlns:a16="http://schemas.microsoft.com/office/drawing/2014/main" val="20003"/>
                    </a:ext>
                  </a:extLst>
                </a:gridCol>
              </a:tblGrid>
              <a:tr h="6249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0" i="0" dirty="0">
                          <a:solidFill>
                            <a:schemeClr val="tx1"/>
                          </a:solidFill>
                          <a:latin typeface="Poppins" panose="00000500000000000000" pitchFamily="2" charset="0"/>
                          <a:ea typeface="Source Sans Pro" charset="0"/>
                          <a:cs typeface="Poppins" panose="00000500000000000000" pitchFamily="2" charset="0"/>
                        </a:rPr>
                        <a:t>Sitio web corporativo y presencia en Internet</a:t>
                      </a:r>
                      <a:endParaRPr lang="en-US" sz="1400" b="0" i="0" dirty="0">
                        <a:solidFill>
                          <a:schemeClr val="tx1"/>
                        </a:solidFill>
                        <a:latin typeface="Poppins" panose="00000500000000000000" pitchFamily="2" charset="0"/>
                        <a:ea typeface="Source Sans Pro" charset="0"/>
                        <a:cs typeface="Poppins" panose="00000500000000000000" pitchFamily="2" charset="0"/>
                      </a:endParaRPr>
                    </a:p>
                  </a:txBody>
                  <a:tcPr marL="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Poppins" panose="00000500000000000000" pitchFamily="2" charset="0"/>
                          <a:ea typeface="Source Sans Pro" charset="0"/>
                          <a:cs typeface="Poppins" panose="00000500000000000000" pitchFamily="2" charset="0"/>
                        </a:rPr>
                        <a:t>2.000,00 €</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accent1"/>
                          </a:solidFill>
                          <a:latin typeface="Poppins" panose="00000500000000000000" pitchFamily="2" charset="0"/>
                          <a:ea typeface="Source Sans Pro" charset="0"/>
                          <a:cs typeface="Poppins" panose="00000500000000000000" pitchFamily="2" charset="0"/>
                        </a:rPr>
                        <a:t>29,9 €/</a:t>
                      </a:r>
                      <a:r>
                        <a:rPr lang="en-US" sz="1400" b="0" i="0" dirty="0" err="1">
                          <a:solidFill>
                            <a:schemeClr val="accent1"/>
                          </a:solidFill>
                          <a:latin typeface="Poppins" panose="00000500000000000000" pitchFamily="2" charset="0"/>
                          <a:ea typeface="Source Sans Pro" charset="0"/>
                          <a:cs typeface="Poppins" panose="00000500000000000000" pitchFamily="2" charset="0"/>
                        </a:rPr>
                        <a:t>mes</a:t>
                      </a:r>
                      <a:endParaRPr lang="en-US" sz="1400" b="0" i="0" dirty="0">
                        <a:solidFill>
                          <a:schemeClr val="accent1"/>
                        </a:solidFill>
                        <a:latin typeface="Poppins" panose="00000500000000000000" pitchFamily="2" charset="0"/>
                        <a:ea typeface="Source Sans Pro" charset="0"/>
                        <a:cs typeface="Poppins" panose="00000500000000000000" pitchFamily="2"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249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a:latin typeface="Poppins" panose="00000500000000000000" pitchFamily="2" charset="0"/>
                          <a:ea typeface="Source Sans Pro" charset="0"/>
                          <a:cs typeface="Poppins" panose="00000500000000000000" pitchFamily="2" charset="0"/>
                        </a:rPr>
                        <a:t>Comercio </a:t>
                      </a:r>
                      <a:r>
                        <a:rPr lang="en-US" sz="1400" b="0" i="0" dirty="0" err="1">
                          <a:latin typeface="Poppins" panose="00000500000000000000" pitchFamily="2" charset="0"/>
                          <a:ea typeface="Source Sans Pro" charset="0"/>
                          <a:cs typeface="Poppins" panose="00000500000000000000" pitchFamily="2" charset="0"/>
                        </a:rPr>
                        <a:t>Electrónico</a:t>
                      </a:r>
                      <a:endParaRPr lang="en-US" sz="1400" b="0" i="0" dirty="0">
                        <a:latin typeface="Poppins" panose="00000500000000000000" pitchFamily="2" charset="0"/>
                        <a:ea typeface="Source Sans Pro" charset="0"/>
                        <a:cs typeface="Poppins" panose="00000500000000000000" pitchFamily="2" charset="0"/>
                      </a:endParaRPr>
                    </a:p>
                  </a:txBody>
                  <a:tcPr marL="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Poppins" panose="00000500000000000000" pitchFamily="2" charset="0"/>
                          <a:ea typeface="Source Sans Pro" charset="0"/>
                          <a:cs typeface="Poppins" panose="00000500000000000000" pitchFamily="2" charset="0"/>
                        </a:rPr>
                        <a:t>2.000,00 €</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accent1"/>
                          </a:solidFill>
                          <a:latin typeface="Poppins" panose="00000500000000000000" pitchFamily="2" charset="0"/>
                          <a:ea typeface="Source Sans Pro" charset="0"/>
                          <a:cs typeface="Poppins" panose="00000500000000000000" pitchFamily="2" charset="0"/>
                        </a:rPr>
                        <a:t>29,9 €/</a:t>
                      </a:r>
                      <a:r>
                        <a:rPr lang="en-US" sz="1400" b="0" i="0" dirty="0" err="1">
                          <a:solidFill>
                            <a:schemeClr val="accent1"/>
                          </a:solidFill>
                          <a:latin typeface="Poppins" panose="00000500000000000000" pitchFamily="2" charset="0"/>
                          <a:ea typeface="Source Sans Pro" charset="0"/>
                          <a:cs typeface="Poppins" panose="00000500000000000000" pitchFamily="2" charset="0"/>
                        </a:rPr>
                        <a:t>mes</a:t>
                      </a:r>
                      <a:endParaRPr lang="en-US" sz="1400" b="0" i="0" dirty="0">
                        <a:solidFill>
                          <a:schemeClr val="accent1"/>
                        </a:solidFill>
                        <a:latin typeface="Poppins" panose="00000500000000000000" pitchFamily="2" charset="0"/>
                        <a:ea typeface="Source Sans Pro" charset="0"/>
                        <a:cs typeface="Poppins" panose="00000500000000000000" pitchFamily="2"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4949">
                <a:tc>
                  <a:txBody>
                    <a:bodyPr/>
                    <a:lstStyle/>
                    <a:p>
                      <a:r>
                        <a:rPr lang="en-US" sz="1400" b="0" i="0" dirty="0" err="1">
                          <a:solidFill>
                            <a:schemeClr val="tx1"/>
                          </a:solidFill>
                          <a:latin typeface="Poppins" panose="00000500000000000000" pitchFamily="2" charset="0"/>
                          <a:ea typeface="Source Sans Pro" charset="0"/>
                          <a:cs typeface="Poppins" panose="00000500000000000000" pitchFamily="2" charset="0"/>
                        </a:rPr>
                        <a:t>Gestión</a:t>
                      </a:r>
                      <a:r>
                        <a:rPr lang="en-US" sz="1400" b="0" i="0" dirty="0">
                          <a:solidFill>
                            <a:schemeClr val="tx1"/>
                          </a:solidFill>
                          <a:latin typeface="Poppins" panose="00000500000000000000" pitchFamily="2" charset="0"/>
                          <a:ea typeface="Source Sans Pro" charset="0"/>
                          <a:cs typeface="Poppins" panose="00000500000000000000" pitchFamily="2" charset="0"/>
                        </a:rPr>
                        <a:t> de redes </a:t>
                      </a:r>
                      <a:r>
                        <a:rPr lang="en-US" sz="1400" b="0" i="0" dirty="0" err="1">
                          <a:solidFill>
                            <a:schemeClr val="tx1"/>
                          </a:solidFill>
                          <a:latin typeface="Poppins" panose="00000500000000000000" pitchFamily="2" charset="0"/>
                          <a:ea typeface="Source Sans Pro" charset="0"/>
                          <a:cs typeface="Poppins" panose="00000500000000000000" pitchFamily="2" charset="0"/>
                        </a:rPr>
                        <a:t>sociales</a:t>
                      </a:r>
                      <a:endParaRPr lang="en-US" sz="1400" b="0" i="0" dirty="0">
                        <a:solidFill>
                          <a:schemeClr val="tx1"/>
                        </a:solidFill>
                        <a:latin typeface="Poppins" panose="00000500000000000000" pitchFamily="2" charset="0"/>
                        <a:ea typeface="Source Sans Pro" charset="0"/>
                        <a:cs typeface="Poppins" panose="00000500000000000000" pitchFamily="2" charset="0"/>
                      </a:endParaRPr>
                    </a:p>
                  </a:txBody>
                  <a:tcPr marL="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Poppins" panose="00000500000000000000" pitchFamily="2" charset="0"/>
                          <a:ea typeface="Source Sans Pro" charset="0"/>
                          <a:cs typeface="Poppins" panose="00000500000000000000" pitchFamily="2" charset="0"/>
                        </a:rPr>
                        <a:t>2.500,00 €</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accent1"/>
                          </a:solidFill>
                          <a:latin typeface="Poppins" panose="00000500000000000000" pitchFamily="2" charset="0"/>
                          <a:ea typeface="Source Sans Pro" charset="0"/>
                          <a:cs typeface="Poppins" panose="00000500000000000000" pitchFamily="2" charset="0"/>
                        </a:rPr>
                        <a:t>365 €/</a:t>
                      </a:r>
                      <a:r>
                        <a:rPr lang="en-US" sz="1400" b="0" i="0" dirty="0" err="1">
                          <a:solidFill>
                            <a:schemeClr val="accent1"/>
                          </a:solidFill>
                          <a:latin typeface="Poppins" panose="00000500000000000000" pitchFamily="2" charset="0"/>
                          <a:ea typeface="Source Sans Pro" charset="0"/>
                          <a:cs typeface="Poppins" panose="00000500000000000000" pitchFamily="2" charset="0"/>
                        </a:rPr>
                        <a:t>mes</a:t>
                      </a:r>
                      <a:endParaRPr lang="en-US" sz="1400" b="0" i="0" dirty="0">
                        <a:solidFill>
                          <a:schemeClr val="accent1"/>
                        </a:solidFill>
                        <a:latin typeface="Poppins" panose="00000500000000000000" pitchFamily="2" charset="0"/>
                        <a:ea typeface="Source Sans Pro" charset="0"/>
                        <a:cs typeface="Poppins" panose="00000500000000000000" pitchFamily="2"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49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err="1">
                          <a:latin typeface="Poppins" panose="00000500000000000000" pitchFamily="2" charset="0"/>
                          <a:ea typeface="Source Sans Pro" charset="0"/>
                          <a:cs typeface="Poppins" panose="00000500000000000000" pitchFamily="2" charset="0"/>
                        </a:rPr>
                        <a:t>Presencia</a:t>
                      </a:r>
                      <a:r>
                        <a:rPr lang="en-US" sz="1400" b="0" i="0" dirty="0">
                          <a:latin typeface="Poppins" panose="00000500000000000000" pitchFamily="2" charset="0"/>
                          <a:ea typeface="Source Sans Pro" charset="0"/>
                          <a:cs typeface="Poppins" panose="00000500000000000000" pitchFamily="2" charset="0"/>
                        </a:rPr>
                        <a:t> </a:t>
                      </a:r>
                      <a:r>
                        <a:rPr lang="en-US" sz="1400" b="0" i="0" dirty="0" err="1">
                          <a:latin typeface="Poppins" panose="00000500000000000000" pitchFamily="2" charset="0"/>
                          <a:ea typeface="Source Sans Pro" charset="0"/>
                          <a:cs typeface="Poppins" panose="00000500000000000000" pitchFamily="2" charset="0"/>
                        </a:rPr>
                        <a:t>avanzada</a:t>
                      </a:r>
                      <a:r>
                        <a:rPr lang="en-US" sz="1400" b="0" i="0" dirty="0">
                          <a:latin typeface="Poppins" panose="00000500000000000000" pitchFamily="2" charset="0"/>
                          <a:ea typeface="Source Sans Pro" charset="0"/>
                          <a:cs typeface="Poppins" panose="00000500000000000000" pitchFamily="2" charset="0"/>
                        </a:rPr>
                        <a:t> </a:t>
                      </a:r>
                      <a:r>
                        <a:rPr lang="en-US" sz="1400" b="0" i="0" dirty="0" err="1">
                          <a:latin typeface="Poppins" panose="00000500000000000000" pitchFamily="2" charset="0"/>
                          <a:ea typeface="Source Sans Pro" charset="0"/>
                          <a:cs typeface="Poppins" panose="00000500000000000000" pitchFamily="2" charset="0"/>
                        </a:rPr>
                        <a:t>en</a:t>
                      </a:r>
                      <a:r>
                        <a:rPr lang="en-US" sz="1400" b="0" i="0" dirty="0">
                          <a:latin typeface="Poppins" panose="00000500000000000000" pitchFamily="2" charset="0"/>
                          <a:ea typeface="Source Sans Pro" charset="0"/>
                          <a:cs typeface="Poppins" panose="00000500000000000000" pitchFamily="2" charset="0"/>
                        </a:rPr>
                        <a:t> Internet</a:t>
                      </a:r>
                    </a:p>
                  </a:txBody>
                  <a:tcPr marL="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Poppins" panose="00000500000000000000" pitchFamily="2" charset="0"/>
                          <a:ea typeface="Source Sans Pro" charset="0"/>
                          <a:cs typeface="Poppins" panose="00000500000000000000" pitchFamily="2" charset="0"/>
                        </a:rPr>
                        <a:t>2.000,00 €</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accent1"/>
                          </a:solidFill>
                          <a:latin typeface="Poppins" panose="00000500000000000000" pitchFamily="2" charset="0"/>
                          <a:ea typeface="Source Sans Pro" charset="0"/>
                          <a:cs typeface="Poppins" panose="00000500000000000000" pitchFamily="2" charset="0"/>
                        </a:rPr>
                        <a:t>130 €/</a:t>
                      </a:r>
                      <a:r>
                        <a:rPr lang="en-US" sz="1400" b="0" i="0" dirty="0" err="1">
                          <a:solidFill>
                            <a:schemeClr val="accent1"/>
                          </a:solidFill>
                          <a:latin typeface="Poppins" panose="00000500000000000000" pitchFamily="2" charset="0"/>
                          <a:ea typeface="Source Sans Pro" charset="0"/>
                          <a:cs typeface="Poppins" panose="00000500000000000000" pitchFamily="2" charset="0"/>
                        </a:rPr>
                        <a:t>mes</a:t>
                      </a:r>
                      <a:endParaRPr lang="en-US" sz="1400" b="0" i="0" dirty="0">
                        <a:solidFill>
                          <a:schemeClr val="accent1"/>
                        </a:solidFill>
                        <a:latin typeface="Poppins" panose="00000500000000000000" pitchFamily="2" charset="0"/>
                        <a:ea typeface="Source Sans Pro" charset="0"/>
                        <a:cs typeface="Poppins" panose="00000500000000000000" pitchFamily="2"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249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0" i="0" dirty="0">
                          <a:solidFill>
                            <a:schemeClr val="tx1"/>
                          </a:solidFill>
                          <a:latin typeface="Poppins" panose="00000500000000000000" pitchFamily="2" charset="0"/>
                          <a:ea typeface="Source Sans Pro" charset="0"/>
                          <a:cs typeface="Poppins" panose="00000500000000000000" pitchFamily="2" charset="0"/>
                        </a:rPr>
                        <a:t>Servicios y herramientas de oficina virtual</a:t>
                      </a:r>
                    </a:p>
                  </a:txBody>
                  <a:tcPr marL="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Poppins" panose="00000500000000000000" pitchFamily="2" charset="0"/>
                          <a:ea typeface="Source Sans Pro" charset="0"/>
                          <a:cs typeface="Poppins" panose="00000500000000000000" pitchFamily="2" charset="0"/>
                        </a:rPr>
                        <a:t>12.000,00 €</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err="1">
                          <a:solidFill>
                            <a:schemeClr val="accent1"/>
                          </a:solidFill>
                          <a:latin typeface="Poppins" panose="00000500000000000000" pitchFamily="2" charset="0"/>
                          <a:ea typeface="Source Sans Pro" charset="0"/>
                          <a:cs typeface="Poppins" panose="00000500000000000000" pitchFamily="2" charset="0"/>
                        </a:rPr>
                        <a:t>Desde</a:t>
                      </a:r>
                      <a:r>
                        <a:rPr lang="en-US" sz="1400" b="0" i="0" dirty="0">
                          <a:solidFill>
                            <a:schemeClr val="accent1"/>
                          </a:solidFill>
                          <a:latin typeface="Poppins" panose="00000500000000000000" pitchFamily="2" charset="0"/>
                          <a:ea typeface="Source Sans Pro" charset="0"/>
                          <a:cs typeface="Poppins" panose="00000500000000000000" pitchFamily="2" charset="0"/>
                        </a:rPr>
                        <a:t> 9 €/</a:t>
                      </a:r>
                      <a:r>
                        <a:rPr lang="en-US" sz="1400" b="0" i="0" dirty="0" err="1">
                          <a:solidFill>
                            <a:schemeClr val="accent1"/>
                          </a:solidFill>
                          <a:latin typeface="Poppins" panose="00000500000000000000" pitchFamily="2" charset="0"/>
                          <a:ea typeface="Source Sans Pro" charset="0"/>
                          <a:cs typeface="Poppins" panose="00000500000000000000" pitchFamily="2" charset="0"/>
                        </a:rPr>
                        <a:t>mes</a:t>
                      </a:r>
                      <a:r>
                        <a:rPr lang="en-US" sz="1400" b="0" i="0" dirty="0">
                          <a:solidFill>
                            <a:schemeClr val="accent1"/>
                          </a:solidFill>
                          <a:latin typeface="Poppins" panose="00000500000000000000" pitchFamily="2" charset="0"/>
                          <a:ea typeface="Source Sans Pro" charset="0"/>
                          <a:cs typeface="Poppins" panose="00000500000000000000" pitchFamily="2" charset="0"/>
                        </a:rPr>
                        <a:t>/</a:t>
                      </a:r>
                      <a:r>
                        <a:rPr lang="en-US" sz="1400" b="0" i="0" dirty="0" err="1">
                          <a:solidFill>
                            <a:schemeClr val="accent1"/>
                          </a:solidFill>
                          <a:latin typeface="Poppins" panose="00000500000000000000" pitchFamily="2" charset="0"/>
                          <a:ea typeface="Source Sans Pro" charset="0"/>
                          <a:cs typeface="Poppins" panose="00000500000000000000" pitchFamily="2" charset="0"/>
                        </a:rPr>
                        <a:t>usuario</a:t>
                      </a:r>
                      <a:endParaRPr lang="en-US" sz="1400" b="0" i="0" dirty="0">
                        <a:solidFill>
                          <a:schemeClr val="accent1"/>
                        </a:solidFill>
                        <a:latin typeface="Poppins" panose="00000500000000000000" pitchFamily="2" charset="0"/>
                        <a:ea typeface="Source Sans Pro" charset="0"/>
                        <a:cs typeface="Poppins" panose="00000500000000000000" pitchFamily="2"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249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err="1">
                          <a:solidFill>
                            <a:schemeClr val="tx1"/>
                          </a:solidFill>
                          <a:latin typeface="Poppins" panose="00000500000000000000" pitchFamily="2" charset="0"/>
                          <a:ea typeface="Source Sans Pro" charset="0"/>
                          <a:cs typeface="Poppins" panose="00000500000000000000" pitchFamily="2" charset="0"/>
                        </a:rPr>
                        <a:t>Gestión</a:t>
                      </a:r>
                      <a:r>
                        <a:rPr lang="en-US" sz="1400" b="0" i="0" dirty="0">
                          <a:solidFill>
                            <a:schemeClr val="tx1"/>
                          </a:solidFill>
                          <a:latin typeface="Poppins" panose="00000500000000000000" pitchFamily="2" charset="0"/>
                          <a:ea typeface="Source Sans Pro" charset="0"/>
                          <a:cs typeface="Poppins" panose="00000500000000000000" pitchFamily="2" charset="0"/>
                        </a:rPr>
                        <a:t> de </a:t>
                      </a:r>
                      <a:r>
                        <a:rPr lang="en-US" sz="1400" b="0" i="0" dirty="0" err="1">
                          <a:solidFill>
                            <a:schemeClr val="tx1"/>
                          </a:solidFill>
                          <a:latin typeface="Poppins" panose="00000500000000000000" pitchFamily="2" charset="0"/>
                          <a:ea typeface="Source Sans Pro" charset="0"/>
                          <a:cs typeface="Poppins" panose="00000500000000000000" pitchFamily="2" charset="0"/>
                        </a:rPr>
                        <a:t>procesos</a:t>
                      </a:r>
                      <a:endParaRPr lang="en-US" sz="1400" b="0" i="0" dirty="0">
                        <a:solidFill>
                          <a:schemeClr val="tx1"/>
                        </a:solidFill>
                        <a:latin typeface="Poppins" panose="00000500000000000000" pitchFamily="2" charset="0"/>
                        <a:ea typeface="Source Sans Pro" charset="0"/>
                        <a:cs typeface="Poppins" panose="00000500000000000000" pitchFamily="2" charset="0"/>
                      </a:endParaRPr>
                    </a:p>
                  </a:txBody>
                  <a:tcPr marL="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Poppins" panose="00000500000000000000" pitchFamily="2" charset="0"/>
                          <a:ea typeface="Source Sans Pro" charset="0"/>
                          <a:cs typeface="Poppins" panose="00000500000000000000" pitchFamily="2" charset="0"/>
                        </a:rPr>
                        <a:t>6.000,00 €</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err="1">
                          <a:solidFill>
                            <a:schemeClr val="accent1"/>
                          </a:solidFill>
                          <a:latin typeface="Poppins" panose="00000500000000000000" pitchFamily="2" charset="0"/>
                          <a:ea typeface="Source Sans Pro" charset="0"/>
                          <a:cs typeface="Poppins" panose="00000500000000000000" pitchFamily="2" charset="0"/>
                        </a:rPr>
                        <a:t>Precio</a:t>
                      </a:r>
                      <a:r>
                        <a:rPr lang="en-US" sz="1400" b="0" i="0" dirty="0">
                          <a:solidFill>
                            <a:schemeClr val="accent1"/>
                          </a:solidFill>
                          <a:latin typeface="Poppins" panose="00000500000000000000" pitchFamily="2" charset="0"/>
                          <a:ea typeface="Source Sans Pro" charset="0"/>
                          <a:cs typeface="Poppins" panose="00000500000000000000" pitchFamily="2" charset="0"/>
                        </a:rPr>
                        <a:t> a </a:t>
                      </a:r>
                      <a:r>
                        <a:rPr lang="en-US" sz="1400" b="0" i="0" dirty="0" err="1">
                          <a:solidFill>
                            <a:schemeClr val="accent1"/>
                          </a:solidFill>
                          <a:latin typeface="Poppins" panose="00000500000000000000" pitchFamily="2" charset="0"/>
                          <a:ea typeface="Source Sans Pro" charset="0"/>
                          <a:cs typeface="Poppins" panose="00000500000000000000" pitchFamily="2" charset="0"/>
                        </a:rPr>
                        <a:t>consultar</a:t>
                      </a:r>
                      <a:r>
                        <a:rPr lang="en-US" sz="1400" b="0" i="0" dirty="0">
                          <a:solidFill>
                            <a:schemeClr val="accent1"/>
                          </a:solidFill>
                          <a:latin typeface="Poppins" panose="00000500000000000000" pitchFamily="2" charset="0"/>
                          <a:ea typeface="Source Sans Pro" charset="0"/>
                          <a:cs typeface="Poppins" panose="00000500000000000000" pitchFamily="2" charset="0"/>
                        </a:rPr>
                        <a:t>.</a:t>
                      </a:r>
                    </a:p>
                  </a:txBody>
                  <a:tcPr marR="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4310716"/>
                  </a:ext>
                </a:extLst>
              </a:tr>
              <a:tr h="6249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err="1">
                          <a:solidFill>
                            <a:schemeClr val="tx1"/>
                          </a:solidFill>
                          <a:latin typeface="Poppins" panose="00000500000000000000" pitchFamily="2" charset="0"/>
                          <a:ea typeface="Source Sans Pro" charset="0"/>
                          <a:cs typeface="Poppins" panose="00000500000000000000" pitchFamily="2" charset="0"/>
                        </a:rPr>
                        <a:t>Gestión</a:t>
                      </a:r>
                      <a:r>
                        <a:rPr lang="en-US" sz="1400" b="0" i="0" dirty="0">
                          <a:solidFill>
                            <a:schemeClr val="tx1"/>
                          </a:solidFill>
                          <a:latin typeface="Poppins" panose="00000500000000000000" pitchFamily="2" charset="0"/>
                          <a:ea typeface="Source Sans Pro" charset="0"/>
                          <a:cs typeface="Poppins" panose="00000500000000000000" pitchFamily="2" charset="0"/>
                        </a:rPr>
                        <a:t> de </a:t>
                      </a:r>
                      <a:r>
                        <a:rPr lang="en-US" sz="1400" b="0" i="0" dirty="0" err="1">
                          <a:solidFill>
                            <a:schemeClr val="tx1"/>
                          </a:solidFill>
                          <a:latin typeface="Poppins" panose="00000500000000000000" pitchFamily="2" charset="0"/>
                          <a:ea typeface="Source Sans Pro" charset="0"/>
                          <a:cs typeface="Poppins" panose="00000500000000000000" pitchFamily="2" charset="0"/>
                        </a:rPr>
                        <a:t>clientes</a:t>
                      </a:r>
                      <a:endParaRPr lang="en-US" sz="1400" b="0" i="0" dirty="0">
                        <a:solidFill>
                          <a:schemeClr val="tx1"/>
                        </a:solidFill>
                        <a:latin typeface="Poppins" panose="00000500000000000000" pitchFamily="2" charset="0"/>
                        <a:ea typeface="Source Sans Pro" charset="0"/>
                        <a:cs typeface="Poppins" panose="00000500000000000000" pitchFamily="2" charset="0"/>
                      </a:endParaRPr>
                    </a:p>
                  </a:txBody>
                  <a:tcPr marL="0" anchor="ctr">
                    <a:lnL w="12700" cmpd="sng">
                      <a:noFill/>
                    </a:lnL>
                    <a:lnR w="12700" cmpd="sng">
                      <a:noFill/>
                    </a:lnR>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Poppins" panose="00000500000000000000" pitchFamily="2" charset="0"/>
                          <a:ea typeface="Source Sans Pro" charset="0"/>
                          <a:cs typeface="Poppins" panose="00000500000000000000" pitchFamily="2" charset="0"/>
                        </a:rPr>
                        <a:t>4.000,00 €</a:t>
                      </a:r>
                    </a:p>
                  </a:txBody>
                  <a:tcPr marR="0" anchor="ctr">
                    <a:lnL w="12700" cmpd="sng">
                      <a:noFill/>
                    </a:lnL>
                    <a:lnR w="12700" cmpd="sng">
                      <a:noFill/>
                    </a:lnR>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0" dirty="0" err="1">
                          <a:solidFill>
                            <a:schemeClr val="accent1"/>
                          </a:solidFill>
                          <a:latin typeface="Poppins" panose="00000500000000000000" pitchFamily="2" charset="0"/>
                          <a:ea typeface="Source Sans Pro" charset="0"/>
                          <a:cs typeface="Poppins" panose="00000500000000000000" pitchFamily="2" charset="0"/>
                        </a:rPr>
                        <a:t>Desde</a:t>
                      </a:r>
                      <a:r>
                        <a:rPr lang="en-US" sz="1400" b="0" i="0" dirty="0">
                          <a:solidFill>
                            <a:schemeClr val="accent1"/>
                          </a:solidFill>
                          <a:latin typeface="Poppins" panose="00000500000000000000" pitchFamily="2" charset="0"/>
                          <a:ea typeface="Source Sans Pro" charset="0"/>
                          <a:cs typeface="Poppins" panose="00000500000000000000" pitchFamily="2" charset="0"/>
                        </a:rPr>
                        <a:t> 29,9 €/</a:t>
                      </a:r>
                      <a:r>
                        <a:rPr lang="en-US" sz="1400" b="0" i="0" dirty="0" err="1">
                          <a:solidFill>
                            <a:schemeClr val="accent1"/>
                          </a:solidFill>
                          <a:latin typeface="Poppins" panose="00000500000000000000" pitchFamily="2" charset="0"/>
                          <a:ea typeface="Source Sans Pro" charset="0"/>
                          <a:cs typeface="Poppins" panose="00000500000000000000" pitchFamily="2" charset="0"/>
                        </a:rPr>
                        <a:t>mes</a:t>
                      </a:r>
                      <a:endParaRPr lang="en-US" sz="1400" b="0" i="0" dirty="0">
                        <a:solidFill>
                          <a:schemeClr val="accent1"/>
                        </a:solidFill>
                        <a:latin typeface="Poppins" panose="00000500000000000000" pitchFamily="2" charset="0"/>
                        <a:ea typeface="Source Sans Pro" charset="0"/>
                        <a:cs typeface="Poppins" panose="00000500000000000000" pitchFamily="2" charset="0"/>
                      </a:endParaRPr>
                    </a:p>
                  </a:txBody>
                  <a:tcPr marR="0" anchor="ctr">
                    <a:lnL w="12700" cmpd="sng">
                      <a:noFill/>
                    </a:lnL>
                    <a:lnR w="12700" cmpd="sng">
                      <a:noFill/>
                    </a:lnR>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03942"/>
                  </a:ext>
                </a:extLst>
              </a:tr>
            </a:tbl>
          </a:graphicData>
        </a:graphic>
      </p:graphicFrame>
      <p:sp>
        <p:nvSpPr>
          <p:cNvPr id="3" name="CuadroTexto 2">
            <a:extLst>
              <a:ext uri="{FF2B5EF4-FFF2-40B4-BE49-F238E27FC236}">
                <a16:creationId xmlns:a16="http://schemas.microsoft.com/office/drawing/2014/main" id="{9BD54999-0D6C-E57A-F06B-FDCE48F0DE63}"/>
              </a:ext>
            </a:extLst>
          </p:cNvPr>
          <p:cNvSpPr txBox="1"/>
          <p:nvPr/>
        </p:nvSpPr>
        <p:spPr>
          <a:xfrm>
            <a:off x="7315201" y="1252287"/>
            <a:ext cx="4545495" cy="369332"/>
          </a:xfrm>
          <a:prstGeom prst="rect">
            <a:avLst/>
          </a:prstGeom>
          <a:noFill/>
        </p:spPr>
        <p:txBody>
          <a:bodyPr wrap="square" rtlCol="0">
            <a:spAutoFit/>
          </a:bodyPr>
          <a:lstStyle/>
          <a:p>
            <a:r>
              <a:rPr lang="es-ES" dirty="0">
                <a:latin typeface="Poppins" panose="00000500000000000000" pitchFamily="2" charset="0"/>
                <a:cs typeface="Poppins" panose="00000500000000000000" pitchFamily="2" charset="0"/>
              </a:rPr>
              <a:t>Cuantía Ayuda		Segundo Año</a:t>
            </a:r>
          </a:p>
        </p:txBody>
      </p:sp>
      <p:sp>
        <p:nvSpPr>
          <p:cNvPr id="5" name="CuadroTexto 4">
            <a:extLst>
              <a:ext uri="{FF2B5EF4-FFF2-40B4-BE49-F238E27FC236}">
                <a16:creationId xmlns:a16="http://schemas.microsoft.com/office/drawing/2014/main" id="{3380B8A7-928E-7F52-F3A5-671014134547}"/>
              </a:ext>
            </a:extLst>
          </p:cNvPr>
          <p:cNvSpPr txBox="1"/>
          <p:nvPr/>
        </p:nvSpPr>
        <p:spPr>
          <a:xfrm>
            <a:off x="5126937" y="6219254"/>
            <a:ext cx="7065064" cy="307777"/>
          </a:xfrm>
          <a:prstGeom prst="rect">
            <a:avLst/>
          </a:prstGeom>
          <a:noFill/>
        </p:spPr>
        <p:txBody>
          <a:bodyPr wrap="square" rtlCol="0">
            <a:spAutoFit/>
          </a:bodyPr>
          <a:lstStyle/>
          <a:p>
            <a:r>
              <a:rPr lang="es-ES" sz="1400" dirty="0">
                <a:latin typeface="Poppins" panose="00000500000000000000" pitchFamily="2" charset="0"/>
                <a:cs typeface="Poppins" panose="00000500000000000000" pitchFamily="2" charset="0"/>
              </a:rPr>
              <a:t>PRECIOS CALCULADOS SEGÚN EL SERVICIO OFRECIDO EN CADA SOLUCIÓN. </a:t>
            </a:r>
          </a:p>
        </p:txBody>
      </p:sp>
    </p:spTree>
    <p:extLst>
      <p:ext uri="{BB962C8B-B14F-4D97-AF65-F5344CB8AC3E}">
        <p14:creationId xmlns:p14="http://schemas.microsoft.com/office/powerpoint/2010/main" val="1864639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C9CAAF3D-CD07-8340-3C8F-FAC15790D584}"/>
              </a:ext>
            </a:extLst>
          </p:cNvPr>
          <p:cNvSpPr txBox="1"/>
          <p:nvPr/>
        </p:nvSpPr>
        <p:spPr>
          <a:xfrm>
            <a:off x="4280452" y="5908670"/>
            <a:ext cx="4200939" cy="843314"/>
          </a:xfrm>
          <a:prstGeom prst="rect">
            <a:avLst/>
          </a:prstGeom>
          <a:solidFill>
            <a:srgbClr val="FFC1C1"/>
          </a:solidFill>
        </p:spPr>
        <p:txBody>
          <a:bodyPr wrap="square" rtlCol="0">
            <a:spAutoFit/>
          </a:bodyPr>
          <a:lstStyle/>
          <a:p>
            <a:endParaRPr lang="es-ES" dirty="0"/>
          </a:p>
        </p:txBody>
      </p:sp>
      <p:sp>
        <p:nvSpPr>
          <p:cNvPr id="3" name="Title 2"/>
          <p:cNvSpPr>
            <a:spLocks noGrp="1"/>
          </p:cNvSpPr>
          <p:nvPr>
            <p:ph type="title"/>
          </p:nvPr>
        </p:nvSpPr>
        <p:spPr>
          <a:xfrm>
            <a:off x="1003361" y="411024"/>
            <a:ext cx="9320082" cy="1621619"/>
          </a:xfrm>
        </p:spPr>
        <p:txBody>
          <a:bodyPr>
            <a:normAutofit/>
          </a:bodyPr>
          <a:lstStyle/>
          <a:p>
            <a:r>
              <a:rPr lang="en-US" sz="2800" dirty="0">
                <a:latin typeface="Poppins" panose="00000500000000000000" pitchFamily="2" charset="0"/>
                <a:cs typeface="Poppins" panose="00000500000000000000" pitchFamily="2" charset="0"/>
              </a:rPr>
              <a:t>¡SOLICITA TU KIT DIGITAL DE FORMA SENCILLA!</a:t>
            </a:r>
          </a:p>
        </p:txBody>
      </p:sp>
      <p:sp>
        <p:nvSpPr>
          <p:cNvPr id="12" name="TextBox 11"/>
          <p:cNvSpPr txBox="1"/>
          <p:nvPr/>
        </p:nvSpPr>
        <p:spPr>
          <a:xfrm>
            <a:off x="1003361" y="1515900"/>
            <a:ext cx="4509543" cy="4473019"/>
          </a:xfrm>
          <a:prstGeom prst="rect">
            <a:avLst/>
          </a:prstGeom>
          <a:noFill/>
        </p:spPr>
        <p:txBody>
          <a:bodyPr wrap="square" lIns="0" rIns="0" rtlCol="0">
            <a:spAutoFit/>
          </a:bodyPr>
          <a:lstStyle/>
          <a:p>
            <a:pPr>
              <a:lnSpc>
                <a:spcPct val="120000"/>
              </a:lnSpc>
            </a:pPr>
            <a:r>
              <a:rPr lang="es-ES" sz="1400" dirty="0">
                <a:solidFill>
                  <a:schemeClr val="tx1">
                    <a:alpha val="80000"/>
                  </a:schemeClr>
                </a:solidFill>
                <a:latin typeface="Poppins" panose="00000500000000000000" pitchFamily="2" charset="0"/>
                <a:cs typeface="Poppins" panose="00000500000000000000" pitchFamily="2" charset="0"/>
              </a:rPr>
              <a:t>Para llevar a cabo la solicitud de KIT DIGITAL sigue los siguientes pasos:</a:t>
            </a:r>
          </a:p>
          <a:p>
            <a:pPr>
              <a:lnSpc>
                <a:spcPct val="120000"/>
              </a:lnSpc>
            </a:pPr>
            <a:endParaRPr lang="es-ES" sz="1400" dirty="0">
              <a:solidFill>
                <a:schemeClr val="tx1">
                  <a:alpha val="80000"/>
                </a:schemeClr>
              </a:solidFill>
              <a:latin typeface="Poppins" panose="00000500000000000000" pitchFamily="2" charset="0"/>
              <a:cs typeface="Poppins" panose="00000500000000000000" pitchFamily="2" charset="0"/>
            </a:endParaRPr>
          </a:p>
          <a:p>
            <a:pPr>
              <a:lnSpc>
                <a:spcPct val="120000"/>
              </a:lnSpc>
            </a:pPr>
            <a:r>
              <a:rPr lang="es-ES" sz="1400" dirty="0">
                <a:solidFill>
                  <a:schemeClr val="tx1">
                    <a:alpha val="80000"/>
                  </a:schemeClr>
                </a:solidFill>
                <a:latin typeface="Poppins" panose="00000500000000000000" pitchFamily="2" charset="0"/>
                <a:cs typeface="Poppins" panose="00000500000000000000" pitchFamily="2" charset="0"/>
              </a:rPr>
              <a:t>1.- Realiza el test de autodiagnóstico digital </a:t>
            </a:r>
            <a:r>
              <a:rPr lang="es-ES" sz="1400" dirty="0">
                <a:solidFill>
                  <a:schemeClr val="tx1">
                    <a:alpha val="80000"/>
                  </a:schemeClr>
                </a:solidFill>
                <a:latin typeface="Poppins" panose="00000500000000000000" pitchFamily="2" charset="0"/>
                <a:cs typeface="Poppins" panose="00000500000000000000" pitchFamily="2" charset="0"/>
                <a:hlinkClick r:id="rId2"/>
              </a:rPr>
              <a:t>PULSANDO AQUÍ</a:t>
            </a:r>
            <a:r>
              <a:rPr lang="es-ES" sz="1400" dirty="0">
                <a:solidFill>
                  <a:schemeClr val="tx1">
                    <a:alpha val="80000"/>
                  </a:schemeClr>
                </a:solidFill>
                <a:latin typeface="Poppins" panose="00000500000000000000" pitchFamily="2" charset="0"/>
                <a:cs typeface="Poppins" panose="00000500000000000000" pitchFamily="2" charset="0"/>
              </a:rPr>
              <a:t>. Recuerda que debes registrarte en Acelera Pyme para rellenar este test.</a:t>
            </a:r>
          </a:p>
          <a:p>
            <a:pPr>
              <a:lnSpc>
                <a:spcPct val="120000"/>
              </a:lnSpc>
            </a:pPr>
            <a:endParaRPr lang="es-ES" sz="1400" dirty="0">
              <a:solidFill>
                <a:schemeClr val="tx1">
                  <a:alpha val="80000"/>
                </a:schemeClr>
              </a:solidFill>
              <a:latin typeface="Poppins" panose="00000500000000000000" pitchFamily="2" charset="0"/>
              <a:cs typeface="Poppins" panose="00000500000000000000" pitchFamily="2" charset="0"/>
            </a:endParaRPr>
          </a:p>
          <a:p>
            <a:pPr>
              <a:lnSpc>
                <a:spcPct val="120000"/>
              </a:lnSpc>
            </a:pPr>
            <a:r>
              <a:rPr lang="es-ES" sz="1400" dirty="0">
                <a:solidFill>
                  <a:schemeClr val="tx1">
                    <a:alpha val="80000"/>
                  </a:schemeClr>
                </a:solidFill>
                <a:latin typeface="Poppins" panose="00000500000000000000" pitchFamily="2" charset="0"/>
                <a:cs typeface="Poppins" panose="00000500000000000000" pitchFamily="2" charset="0"/>
              </a:rPr>
              <a:t>2.- Completa el formulario de solicitud de Kit Digital, puedes acceder escaneando el código QR que se muestra en esta diapositiva.</a:t>
            </a:r>
          </a:p>
          <a:p>
            <a:pPr>
              <a:lnSpc>
                <a:spcPct val="120000"/>
              </a:lnSpc>
            </a:pPr>
            <a:endParaRPr lang="es-ES" sz="1400" dirty="0">
              <a:solidFill>
                <a:schemeClr val="tx1">
                  <a:alpha val="80000"/>
                </a:schemeClr>
              </a:solidFill>
              <a:latin typeface="Poppins" panose="00000500000000000000" pitchFamily="2" charset="0"/>
              <a:cs typeface="Poppins" panose="00000500000000000000" pitchFamily="2" charset="0"/>
            </a:endParaRPr>
          </a:p>
          <a:p>
            <a:pPr>
              <a:lnSpc>
                <a:spcPct val="120000"/>
              </a:lnSpc>
            </a:pPr>
            <a:r>
              <a:rPr lang="es-ES" sz="1400" dirty="0">
                <a:solidFill>
                  <a:schemeClr val="tx1">
                    <a:alpha val="80000"/>
                  </a:schemeClr>
                </a:solidFill>
                <a:latin typeface="Poppins" panose="00000500000000000000" pitchFamily="2" charset="0"/>
                <a:cs typeface="Poppins" panose="00000500000000000000" pitchFamily="2" charset="0"/>
              </a:rPr>
              <a:t>3.- Nos pondremos en contacto contigo para que firmes los documentos necesarios para la solicitud de la ayuda.</a:t>
            </a:r>
          </a:p>
          <a:p>
            <a:pPr>
              <a:lnSpc>
                <a:spcPct val="120000"/>
              </a:lnSpc>
            </a:pPr>
            <a:endParaRPr lang="es-ES" sz="1400" dirty="0">
              <a:solidFill>
                <a:schemeClr val="tx1">
                  <a:alpha val="80000"/>
                </a:schemeClr>
              </a:solidFill>
              <a:latin typeface="Poppins" panose="00000500000000000000" pitchFamily="2" charset="0"/>
              <a:cs typeface="Poppins" panose="00000500000000000000" pitchFamily="2" charset="0"/>
            </a:endParaRPr>
          </a:p>
          <a:p>
            <a:pPr>
              <a:lnSpc>
                <a:spcPct val="120000"/>
              </a:lnSpc>
            </a:pPr>
            <a:r>
              <a:rPr lang="es-ES" sz="1400" dirty="0">
                <a:solidFill>
                  <a:schemeClr val="tx1">
                    <a:alpha val="80000"/>
                  </a:schemeClr>
                </a:solidFill>
                <a:latin typeface="Poppins" panose="00000500000000000000" pitchFamily="2" charset="0"/>
                <a:cs typeface="Poppins" panose="00000500000000000000" pitchFamily="2" charset="0"/>
              </a:rPr>
              <a:t>4.- ¡Nosotros nos encargamos de solicitar tu ayuda!</a:t>
            </a:r>
          </a:p>
        </p:txBody>
      </p:sp>
      <p:sp>
        <p:nvSpPr>
          <p:cNvPr id="14" name="Rectangle 13"/>
          <p:cNvSpPr/>
          <p:nvPr/>
        </p:nvSpPr>
        <p:spPr>
          <a:xfrm>
            <a:off x="1058519" y="538040"/>
            <a:ext cx="1288192" cy="294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rtlCol="0" anchor="ctr"/>
          <a:lstStyle/>
          <a:p>
            <a:pPr algn="ctr"/>
            <a:r>
              <a:rPr lang="en-US" sz="1200" dirty="0">
                <a:latin typeface="Poppins" panose="00000500000000000000" pitchFamily="2" charset="0"/>
                <a:ea typeface="Montserrat" charset="0"/>
                <a:cs typeface="Poppins" panose="00000500000000000000" pitchFamily="2" charset="0"/>
              </a:rPr>
              <a:t>¿EMPEZAMOS?</a:t>
            </a:r>
          </a:p>
        </p:txBody>
      </p:sp>
      <p:sp>
        <p:nvSpPr>
          <p:cNvPr id="15" name="Right Triangle 14"/>
          <p:cNvSpPr/>
          <p:nvPr/>
        </p:nvSpPr>
        <p:spPr>
          <a:xfrm flipV="1">
            <a:off x="2193031" y="820249"/>
            <a:ext cx="153680" cy="15368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Imagen 6">
            <a:extLst>
              <a:ext uri="{FF2B5EF4-FFF2-40B4-BE49-F238E27FC236}">
                <a16:creationId xmlns:a16="http://schemas.microsoft.com/office/drawing/2014/main" id="{9EE17357-E689-F75E-5E0D-619E6D0FE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608" y="5817704"/>
            <a:ext cx="1040296" cy="1040296"/>
          </a:xfrm>
          <a:prstGeom prst="rect">
            <a:avLst/>
          </a:prstGeom>
        </p:spPr>
      </p:pic>
      <p:sp>
        <p:nvSpPr>
          <p:cNvPr id="10" name="CuadroTexto 9">
            <a:extLst>
              <a:ext uri="{FF2B5EF4-FFF2-40B4-BE49-F238E27FC236}">
                <a16:creationId xmlns:a16="http://schemas.microsoft.com/office/drawing/2014/main" id="{A09946D6-7552-DAED-1CB0-8E368AF47542}"/>
              </a:ext>
            </a:extLst>
          </p:cNvPr>
          <p:cNvSpPr txBox="1"/>
          <p:nvPr/>
        </p:nvSpPr>
        <p:spPr>
          <a:xfrm>
            <a:off x="5512904" y="6014686"/>
            <a:ext cx="3301446" cy="584775"/>
          </a:xfrm>
          <a:prstGeom prst="rect">
            <a:avLst/>
          </a:prstGeom>
          <a:noFill/>
        </p:spPr>
        <p:txBody>
          <a:bodyPr wrap="square" rtlCol="0">
            <a:spAutoFit/>
          </a:bodyPr>
          <a:lstStyle/>
          <a:p>
            <a:r>
              <a:rPr lang="es-ES" sz="1600" dirty="0">
                <a:latin typeface="Poppins" panose="00000500000000000000" pitchFamily="2" charset="0"/>
                <a:cs typeface="Poppins" panose="00000500000000000000" pitchFamily="2" charset="0"/>
              </a:rPr>
              <a:t>Accede al formulario de solicitud de Kit Digital</a:t>
            </a:r>
          </a:p>
        </p:txBody>
      </p:sp>
      <p:pic>
        <p:nvPicPr>
          <p:cNvPr id="18" name="Marcador de posición de imagen 17">
            <a:extLst>
              <a:ext uri="{FF2B5EF4-FFF2-40B4-BE49-F238E27FC236}">
                <a16:creationId xmlns:a16="http://schemas.microsoft.com/office/drawing/2014/main" id="{55B12703-0046-9B4D-727A-4F0D3D33BE33}"/>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2764" b="2764"/>
          <a:stretch>
            <a:fillRect/>
          </a:stretch>
        </p:blipFill>
        <p:spPr/>
      </p:pic>
    </p:spTree>
    <p:extLst>
      <p:ext uri="{BB962C8B-B14F-4D97-AF65-F5344CB8AC3E}">
        <p14:creationId xmlns:p14="http://schemas.microsoft.com/office/powerpoint/2010/main" val="287969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solidFill>
                  <a:schemeClr val="bg1">
                    <a:alpha val="70000"/>
                  </a:schemeClr>
                </a:solidFill>
              </a:rPr>
              <a:pPr/>
              <a:t>6</a:t>
            </a:fld>
            <a:endParaRPr lang="en-US" dirty="0">
              <a:solidFill>
                <a:schemeClr val="bg1">
                  <a:alpha val="70000"/>
                </a:schemeClr>
              </a:solidFill>
            </a:endParaRPr>
          </a:p>
        </p:txBody>
      </p:sp>
      <p:cxnSp>
        <p:nvCxnSpPr>
          <p:cNvPr id="7" name="Straight Connector 6"/>
          <p:cNvCxnSpPr/>
          <p:nvPr/>
        </p:nvCxnSpPr>
        <p:spPr>
          <a:xfrm>
            <a:off x="98611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8887" y="3620555"/>
            <a:ext cx="0" cy="34497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6593" y="3620555"/>
            <a:ext cx="0" cy="34497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Marcador de posición de imagen 16">
            <a:extLst>
              <a:ext uri="{FF2B5EF4-FFF2-40B4-BE49-F238E27FC236}">
                <a16:creationId xmlns:a16="http://schemas.microsoft.com/office/drawing/2014/main" id="{F4D394FA-8785-588B-E3AC-6374C76651D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7815" b="7815"/>
          <a:stretch>
            <a:fillRect/>
          </a:stretch>
        </p:blipFill>
        <p:spPr/>
      </p:pic>
      <p:sp>
        <p:nvSpPr>
          <p:cNvPr id="6" name="Rectangle 5"/>
          <p:cNvSpPr/>
          <p:nvPr/>
        </p:nvSpPr>
        <p:spPr>
          <a:xfrm>
            <a:off x="1" y="0"/>
            <a:ext cx="12191999" cy="6858000"/>
          </a:xfrm>
          <a:prstGeom prst="rect">
            <a:avLst/>
          </a:prstGeom>
          <a:solidFill>
            <a:schemeClr val="accent5">
              <a:lumMod val="7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itle 2"/>
          <p:cNvSpPr txBox="1">
            <a:spLocks/>
          </p:cNvSpPr>
          <p:nvPr/>
        </p:nvSpPr>
        <p:spPr>
          <a:xfrm>
            <a:off x="2305048" y="1211758"/>
            <a:ext cx="7581901" cy="767272"/>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r>
              <a:rPr lang="en-US" dirty="0">
                <a:solidFill>
                  <a:schemeClr val="bg1"/>
                </a:solidFill>
                <a:latin typeface="Poppins" panose="00000500000000000000" pitchFamily="2" charset="0"/>
                <a:cs typeface="Poppins" panose="00000500000000000000" pitchFamily="2" charset="0"/>
              </a:rPr>
              <a:t>¡CONTACTA CON NOSOTROS!</a:t>
            </a:r>
          </a:p>
        </p:txBody>
      </p:sp>
      <p:sp>
        <p:nvSpPr>
          <p:cNvPr id="11" name="TextBox 10"/>
          <p:cNvSpPr txBox="1"/>
          <p:nvPr/>
        </p:nvSpPr>
        <p:spPr>
          <a:xfrm>
            <a:off x="1502703" y="4100249"/>
            <a:ext cx="4229100" cy="1856919"/>
          </a:xfrm>
          <a:prstGeom prst="rect">
            <a:avLst/>
          </a:prstGeom>
          <a:noFill/>
        </p:spPr>
        <p:txBody>
          <a:bodyPr wrap="square" lIns="0" rIns="0" rtlCol="0">
            <a:spAutoFit/>
          </a:bodyPr>
          <a:lstStyle/>
          <a:p>
            <a:pPr algn="just">
              <a:lnSpc>
                <a:spcPct val="200000"/>
              </a:lnSpc>
            </a:pPr>
            <a:r>
              <a:rPr lang="es-ES" sz="2000" dirty="0">
                <a:solidFill>
                  <a:schemeClr val="bg1">
                    <a:alpha val="80000"/>
                  </a:schemeClr>
                </a:solidFill>
                <a:latin typeface="Poppins" panose="00000500000000000000" pitchFamily="2" charset="0"/>
                <a:cs typeface="Poppins" panose="00000500000000000000" pitchFamily="2" charset="0"/>
              </a:rPr>
              <a:t>Teléfono: 957 77 21 08</a:t>
            </a:r>
          </a:p>
          <a:p>
            <a:pPr algn="just">
              <a:lnSpc>
                <a:spcPct val="200000"/>
              </a:lnSpc>
            </a:pPr>
            <a:r>
              <a:rPr lang="es-ES" sz="2000" dirty="0">
                <a:solidFill>
                  <a:schemeClr val="bg1">
                    <a:alpha val="80000"/>
                  </a:schemeClr>
                </a:solidFill>
                <a:latin typeface="Poppins" panose="00000500000000000000" pitchFamily="2" charset="0"/>
                <a:cs typeface="Poppins" panose="00000500000000000000" pitchFamily="2" charset="0"/>
              </a:rPr>
              <a:t>Email: pedroluis@vpservicios.es</a:t>
            </a:r>
          </a:p>
          <a:p>
            <a:pPr algn="just">
              <a:lnSpc>
                <a:spcPct val="200000"/>
              </a:lnSpc>
            </a:pPr>
            <a:r>
              <a:rPr lang="es-ES" sz="2000" dirty="0">
                <a:solidFill>
                  <a:schemeClr val="bg1">
                    <a:alpha val="80000"/>
                  </a:schemeClr>
                </a:solidFill>
                <a:latin typeface="Poppins" panose="00000500000000000000" pitchFamily="2" charset="0"/>
                <a:cs typeface="Poppins" panose="00000500000000000000" pitchFamily="2" charset="0"/>
              </a:rPr>
              <a:t>WEB: www.vpservicios.es</a:t>
            </a:r>
          </a:p>
        </p:txBody>
      </p:sp>
      <p:pic>
        <p:nvPicPr>
          <p:cNvPr id="19" name="Imagen 18">
            <a:extLst>
              <a:ext uri="{FF2B5EF4-FFF2-40B4-BE49-F238E27FC236}">
                <a16:creationId xmlns:a16="http://schemas.microsoft.com/office/drawing/2014/main" id="{616F0ABF-34C9-D58A-887B-8A7F147A9D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209" y="2795978"/>
            <a:ext cx="3127698" cy="1034056"/>
          </a:xfrm>
          <a:prstGeom prst="rect">
            <a:avLst/>
          </a:prstGeom>
        </p:spPr>
      </p:pic>
      <p:sp>
        <p:nvSpPr>
          <p:cNvPr id="24" name="CuadroTexto 23">
            <a:extLst>
              <a:ext uri="{FF2B5EF4-FFF2-40B4-BE49-F238E27FC236}">
                <a16:creationId xmlns:a16="http://schemas.microsoft.com/office/drawing/2014/main" id="{E8AEB493-9640-6AA0-B589-FDCD57A79AF4}"/>
              </a:ext>
            </a:extLst>
          </p:cNvPr>
          <p:cNvSpPr txBox="1"/>
          <p:nvPr/>
        </p:nvSpPr>
        <p:spPr>
          <a:xfrm>
            <a:off x="7194094" y="2808361"/>
            <a:ext cx="3127697" cy="1034056"/>
          </a:xfrm>
          <a:prstGeom prst="rect">
            <a:avLst/>
          </a:prstGeom>
          <a:solidFill>
            <a:schemeClr val="bg1"/>
          </a:solidFill>
        </p:spPr>
        <p:txBody>
          <a:bodyPr wrap="square" rtlCol="0">
            <a:spAutoFit/>
          </a:bodyPr>
          <a:lstStyle/>
          <a:p>
            <a:endParaRPr lang="es-ES" dirty="0"/>
          </a:p>
        </p:txBody>
      </p:sp>
      <p:pic>
        <p:nvPicPr>
          <p:cNvPr id="21" name="Imagen 20">
            <a:extLst>
              <a:ext uri="{FF2B5EF4-FFF2-40B4-BE49-F238E27FC236}">
                <a16:creationId xmlns:a16="http://schemas.microsoft.com/office/drawing/2014/main" id="{EC9EE714-A266-CCB3-A4BC-1F8A5E6FBD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7419" y="2812220"/>
            <a:ext cx="1989298" cy="1020990"/>
          </a:xfrm>
          <a:prstGeom prst="rect">
            <a:avLst/>
          </a:prstGeom>
        </p:spPr>
      </p:pic>
      <p:sp>
        <p:nvSpPr>
          <p:cNvPr id="22" name="TextBox 10">
            <a:extLst>
              <a:ext uri="{FF2B5EF4-FFF2-40B4-BE49-F238E27FC236}">
                <a16:creationId xmlns:a16="http://schemas.microsoft.com/office/drawing/2014/main" id="{46E730F2-983E-791B-99FD-9A9DC19A58EE}"/>
              </a:ext>
            </a:extLst>
          </p:cNvPr>
          <p:cNvSpPr txBox="1"/>
          <p:nvPr/>
        </p:nvSpPr>
        <p:spPr>
          <a:xfrm>
            <a:off x="6853893" y="4100249"/>
            <a:ext cx="4229100" cy="1856919"/>
          </a:xfrm>
          <a:prstGeom prst="rect">
            <a:avLst/>
          </a:prstGeom>
          <a:noFill/>
        </p:spPr>
        <p:txBody>
          <a:bodyPr wrap="square" lIns="0" rIns="0" rtlCol="0">
            <a:spAutoFit/>
          </a:bodyPr>
          <a:lstStyle/>
          <a:p>
            <a:pPr algn="just">
              <a:lnSpc>
                <a:spcPct val="200000"/>
              </a:lnSpc>
            </a:pPr>
            <a:r>
              <a:rPr lang="es-ES" sz="2000" dirty="0">
                <a:solidFill>
                  <a:schemeClr val="bg1">
                    <a:alpha val="80000"/>
                  </a:schemeClr>
                </a:solidFill>
                <a:latin typeface="Poppins" panose="00000500000000000000" pitchFamily="2" charset="0"/>
                <a:cs typeface="Poppins" panose="00000500000000000000" pitchFamily="2" charset="0"/>
              </a:rPr>
              <a:t>Teléfono: 600 70 85 42</a:t>
            </a:r>
          </a:p>
          <a:p>
            <a:pPr algn="just">
              <a:lnSpc>
                <a:spcPct val="200000"/>
              </a:lnSpc>
            </a:pPr>
            <a:r>
              <a:rPr lang="es-ES" sz="2000" dirty="0">
                <a:solidFill>
                  <a:schemeClr val="bg1">
                    <a:alpha val="80000"/>
                  </a:schemeClr>
                </a:solidFill>
                <a:latin typeface="Poppins" panose="00000500000000000000" pitchFamily="2" charset="0"/>
                <a:cs typeface="Poppins" panose="00000500000000000000" pitchFamily="2" charset="0"/>
              </a:rPr>
              <a:t>Email: info@olbiasystem.com</a:t>
            </a:r>
          </a:p>
          <a:p>
            <a:pPr algn="just">
              <a:lnSpc>
                <a:spcPct val="200000"/>
              </a:lnSpc>
            </a:pPr>
            <a:r>
              <a:rPr lang="es-ES" sz="2000" dirty="0">
                <a:solidFill>
                  <a:schemeClr val="bg1">
                    <a:alpha val="80000"/>
                  </a:schemeClr>
                </a:solidFill>
                <a:latin typeface="Poppins" panose="00000500000000000000" pitchFamily="2" charset="0"/>
                <a:cs typeface="Poppins" panose="00000500000000000000" pitchFamily="2" charset="0"/>
              </a:rPr>
              <a:t>WEB: olbiasystem.com</a:t>
            </a:r>
          </a:p>
        </p:txBody>
      </p:sp>
      <p:sp>
        <p:nvSpPr>
          <p:cNvPr id="23" name="Title 2">
            <a:extLst>
              <a:ext uri="{FF2B5EF4-FFF2-40B4-BE49-F238E27FC236}">
                <a16:creationId xmlns:a16="http://schemas.microsoft.com/office/drawing/2014/main" id="{95217E74-C2F4-9D12-C028-AC128C677F67}"/>
              </a:ext>
            </a:extLst>
          </p:cNvPr>
          <p:cNvSpPr txBox="1">
            <a:spLocks/>
          </p:cNvSpPr>
          <p:nvPr/>
        </p:nvSpPr>
        <p:spPr>
          <a:xfrm>
            <a:off x="2457448" y="555976"/>
            <a:ext cx="7581901" cy="675374"/>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pPr algn="ctr"/>
            <a:r>
              <a:rPr lang="en-US" sz="3200" dirty="0">
                <a:solidFill>
                  <a:schemeClr val="bg1"/>
                </a:solidFill>
                <a:latin typeface="Poppins" panose="00000500000000000000" pitchFamily="2" charset="0"/>
                <a:cs typeface="Poppins" panose="00000500000000000000" pitchFamily="2" charset="0"/>
              </a:rPr>
              <a:t>¿TODAVÍA NO LO TIENES CLARO?</a:t>
            </a:r>
          </a:p>
        </p:txBody>
      </p:sp>
    </p:spTree>
    <p:extLst>
      <p:ext uri="{BB962C8B-B14F-4D97-AF65-F5344CB8AC3E}">
        <p14:creationId xmlns:p14="http://schemas.microsoft.com/office/powerpoint/2010/main" val="21044127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570</Words>
  <Application>Microsoft Office PowerPoint</Application>
  <PresentationFormat>Panorámica</PresentationFormat>
  <Paragraphs>73</Paragraphs>
  <Slides>6</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Arial</vt:lpstr>
      <vt:lpstr>Calibri</vt:lpstr>
      <vt:lpstr>Calibri Light</vt:lpstr>
      <vt:lpstr>Montserrat Medium</vt:lpstr>
      <vt:lpstr>Poppins</vt:lpstr>
      <vt:lpstr>Source Sans Pro</vt:lpstr>
      <vt:lpstr>Tema de Office</vt:lpstr>
      <vt:lpstr>VP SERVICIOS y OLBIA SYSTEM</vt:lpstr>
      <vt:lpstr>¿QUÉ ES EL KIT DIGITAL?</vt:lpstr>
      <vt:lpstr>Presentación de PowerPoint</vt:lpstr>
      <vt:lpstr>SOLUCIONES DE KIT DIGITAL ¿Cuánto me cuesta una solución?</vt:lpstr>
      <vt:lpstr>¡SOLICITA TU KIT DIGITAL DE FORMA SENCILLA!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 PARTNER EN LA RED</dc:title>
  <dc:creator>Olbia System SL</dc:creator>
  <cp:lastModifiedBy>Olbia System SL</cp:lastModifiedBy>
  <cp:revision>4</cp:revision>
  <dcterms:created xsi:type="dcterms:W3CDTF">2023-09-29T08:07:37Z</dcterms:created>
  <dcterms:modified xsi:type="dcterms:W3CDTF">2023-09-29T11:52:02Z</dcterms:modified>
</cp:coreProperties>
</file>